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6E2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0" autoAdjust="0"/>
    <p:restoredTop sz="94661" autoAdjust="0"/>
  </p:normalViewPr>
  <p:slideViewPr>
    <p:cSldViewPr>
      <p:cViewPr>
        <p:scale>
          <a:sx n="147" d="100"/>
          <a:sy n="147" d="100"/>
        </p:scale>
        <p:origin x="-1224" y="-10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726532"/>
            <a:ext cx="8382000" cy="75961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86150"/>
            <a:ext cx="8382000" cy="2857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owerpoint_imag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078"/>
            <a:ext cx="9144000" cy="242067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ua-little-rock-box-v-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829049"/>
            <a:ext cx="1066800" cy="11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6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_imag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"/>
            <a:ext cx="9144000" cy="242067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ua-little-rock-box-v-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028950"/>
            <a:ext cx="1447800" cy="160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6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lank"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28750"/>
            <a:ext cx="2133600" cy="23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E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1450"/>
            <a:ext cx="7467600" cy="85725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62000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8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8944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951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114801"/>
            <a:ext cx="838200" cy="92900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685800" y="2914650"/>
            <a:ext cx="7848600" cy="0"/>
          </a:xfrm>
          <a:prstGeom prst="line">
            <a:avLst/>
          </a:prstGeom>
          <a:ln>
            <a:solidFill>
              <a:srgbClr val="A7A9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85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E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171450"/>
            <a:ext cx="7467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62000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E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1450"/>
            <a:ext cx="7467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62000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7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E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171450"/>
            <a:ext cx="73914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ua-little-rock-box-v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62000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1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98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2743200" cy="5143500"/>
          </a:xfrm>
          <a:prstGeom prst="rect">
            <a:avLst/>
          </a:prstGeom>
          <a:solidFill>
            <a:srgbClr val="6E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04787"/>
            <a:ext cx="2286000" cy="8715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4788"/>
            <a:ext cx="56388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1076326"/>
            <a:ext cx="2286000" cy="3209925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ua-little-rock-box-h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18000"/>
            <a:ext cx="1905000" cy="79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3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156576" cy="425054"/>
          </a:xfrm>
        </p:spPr>
        <p:txBody>
          <a:bodyPr anchor="b"/>
          <a:lstStyle>
            <a:lvl1pPr algn="l">
              <a:defRPr sz="2000" b="1">
                <a:solidFill>
                  <a:srgbClr val="6E26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156576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156576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3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i="0" kern="1200">
          <a:solidFill>
            <a:srgbClr val="6E263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102519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57650"/>
            <a:ext cx="7543800" cy="6858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1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SimCar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PPSimCareTemplate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IPE:  Choose Your Own Adventure</dc:title>
  <dc:creator>Jeff Carmack</dc:creator>
  <cp:lastModifiedBy>Dustin</cp:lastModifiedBy>
  <cp:revision>13</cp:revision>
  <dcterms:created xsi:type="dcterms:W3CDTF">2016-05-06T16:38:19Z</dcterms:created>
  <dcterms:modified xsi:type="dcterms:W3CDTF">2017-04-18T21:12:50Z</dcterms:modified>
</cp:coreProperties>
</file>