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1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806" autoAdjust="0"/>
  </p:normalViewPr>
  <p:slideViewPr>
    <p:cSldViewPr snapToGrid="0" snapToObjects="1">
      <p:cViewPr>
        <p:scale>
          <a:sx n="100" d="100"/>
          <a:sy n="100" d="100"/>
        </p:scale>
        <p:origin x="-51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5/5/17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5/5/17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Council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1" y="151401"/>
            <a:ext cx="2776944" cy="11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Assessment Report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/>
              <a:t>Reflection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What was learned from the assessment results?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Continuous Improvement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What changes will be made based upon the assessment results?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Feedback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What changes are recommended for Core assessment?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Comments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Other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Arts-Results</a:t>
            </a:r>
            <a:endParaRPr lang="en-US" dirty="0"/>
          </a:p>
        </p:txBody>
      </p:sp>
      <p:pic>
        <p:nvPicPr>
          <p:cNvPr id="5" name="Content Placeholder 4" descr="Screen Shot 2017-05-05 at 10.18.4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r="-24"/>
          <a:stretch/>
        </p:blipFill>
        <p:spPr>
          <a:xfrm>
            <a:off x="127000" y="1600200"/>
            <a:ext cx="8204200" cy="4800600"/>
          </a:xfrm>
        </p:spPr>
      </p:pic>
    </p:spTree>
    <p:extLst>
      <p:ext uri="{BB962C8B-B14F-4D97-AF65-F5344CB8AC3E}">
        <p14:creationId xmlns:p14="http://schemas.microsoft.com/office/powerpoint/2010/main" val="294447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Fall 2017 –  </a:t>
            </a:r>
          </a:p>
          <a:p>
            <a:pPr marL="114300" indent="0">
              <a:buNone/>
            </a:pPr>
            <a:r>
              <a:rPr lang="en-US" dirty="0"/>
              <a:t>*Report on Skills 1 (or Skills 2 for Communication Written Communication Speech) due by September 22, 2017.</a:t>
            </a:r>
          </a:p>
          <a:p>
            <a:pPr marL="114300" indent="0">
              <a:buNone/>
            </a:pPr>
            <a:r>
              <a:rPr lang="en-US" dirty="0"/>
              <a:t>*Collect data for all remaining Skills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Spring 2018- </a:t>
            </a:r>
          </a:p>
          <a:p>
            <a:pPr marL="114300" indent="0">
              <a:buNone/>
            </a:pPr>
            <a:r>
              <a:rPr lang="en-US" dirty="0"/>
              <a:t>*Report on all remaining skills- February 16, 2018</a:t>
            </a:r>
          </a:p>
          <a:p>
            <a:pPr marL="114300" indent="0">
              <a:buNone/>
            </a:pPr>
            <a:r>
              <a:rPr lang="en-US" dirty="0"/>
              <a:t>*Collect data on all values (this includes Values 1, 2, &amp; 3)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Fall </a:t>
            </a:r>
            <a:r>
              <a:rPr lang="en-US" b="1" dirty="0"/>
              <a:t>2018-       </a:t>
            </a:r>
            <a:endParaRPr lang="en-US" b="1" dirty="0" smtClean="0"/>
          </a:p>
          <a:p>
            <a:pPr marL="114300" indent="0">
              <a:buNone/>
            </a:pPr>
            <a:r>
              <a:rPr lang="en-US" dirty="0" smtClean="0"/>
              <a:t>Report </a:t>
            </a:r>
            <a:r>
              <a:rPr lang="en-US" dirty="0"/>
              <a:t>on all values –due September 21, 2018</a:t>
            </a:r>
          </a:p>
          <a:p>
            <a:pPr marL="114300" indent="0">
              <a:buNone/>
            </a:pPr>
            <a:r>
              <a:rPr lang="en-US" dirty="0"/>
              <a:t>*Start of next cycle TBD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3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dirty="0"/>
              <a:t>Members of the Core Council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Elizabeth Sloan Davidson and Linda Stauffer , CEHP				</a:t>
            </a:r>
          </a:p>
          <a:p>
            <a:pPr marL="114300" indent="0">
              <a:buNone/>
            </a:pPr>
            <a:r>
              <a:rPr lang="en-US" dirty="0"/>
              <a:t>Mark Funk and Joe </a:t>
            </a:r>
            <a:r>
              <a:rPr lang="en-US" dirty="0" err="1"/>
              <a:t>Felan</a:t>
            </a:r>
            <a:r>
              <a:rPr lang="en-US" dirty="0"/>
              <a:t>, COB</a:t>
            </a:r>
          </a:p>
          <a:p>
            <a:pPr marL="114300" indent="0">
              <a:buNone/>
            </a:pPr>
            <a:r>
              <a:rPr lang="en-US" dirty="0"/>
              <a:t>Nick </a:t>
            </a:r>
            <a:r>
              <a:rPr lang="en-US" dirty="0" err="1"/>
              <a:t>Jovanovic</a:t>
            </a:r>
            <a:r>
              <a:rPr lang="en-US" dirty="0"/>
              <a:t> and Michael </a:t>
            </a:r>
            <a:r>
              <a:rPr lang="en-US" dirty="0" err="1"/>
              <a:t>DeAngelis</a:t>
            </a:r>
            <a:r>
              <a:rPr lang="en-US" dirty="0"/>
              <a:t>, CEIT	</a:t>
            </a:r>
          </a:p>
          <a:p>
            <a:pPr marL="114300" indent="0">
              <a:buNone/>
            </a:pPr>
            <a:r>
              <a:rPr lang="en-US" dirty="0"/>
              <a:t>Rebecca </a:t>
            </a:r>
            <a:r>
              <a:rPr lang="en-US" dirty="0" err="1"/>
              <a:t>Streett</a:t>
            </a:r>
            <a:r>
              <a:rPr lang="en-US" dirty="0"/>
              <a:t> and Brian Mitchell, CASL</a:t>
            </a:r>
          </a:p>
          <a:p>
            <a:pPr marL="114300" indent="0">
              <a:buNone/>
            </a:pPr>
            <a:r>
              <a:rPr lang="en-US" dirty="0"/>
              <a:t>Belinda Blevins-Knabe and </a:t>
            </a:r>
            <a:r>
              <a:rPr lang="en-US" dirty="0" err="1"/>
              <a:t>Tusty</a:t>
            </a:r>
            <a:r>
              <a:rPr lang="en-US" dirty="0"/>
              <a:t> ten </a:t>
            </a:r>
            <a:r>
              <a:rPr lang="en-US" dirty="0" err="1"/>
              <a:t>Bensel</a:t>
            </a:r>
            <a:r>
              <a:rPr lang="en-US" dirty="0"/>
              <a:t>, CSSC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Members of SKIM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Joanne </a:t>
            </a:r>
            <a:r>
              <a:rPr lang="en-US" dirty="0" err="1"/>
              <a:t>Liebman</a:t>
            </a:r>
            <a:r>
              <a:rPr lang="en-US" dirty="0"/>
              <a:t>-Matson, Chair</a:t>
            </a:r>
          </a:p>
          <a:p>
            <a:pPr marL="114300" indent="0">
              <a:buNone/>
            </a:pPr>
            <a:r>
              <a:rPr lang="en-US" dirty="0"/>
              <a:t>Thomas Wallace, CEIT</a:t>
            </a:r>
          </a:p>
          <a:p>
            <a:pPr marL="114300" indent="0">
              <a:buNone/>
            </a:pPr>
            <a:r>
              <a:rPr lang="en-US" dirty="0" err="1"/>
              <a:t>Julianna</a:t>
            </a:r>
            <a:r>
              <a:rPr lang="en-US" dirty="0"/>
              <a:t> </a:t>
            </a:r>
            <a:r>
              <a:rPr lang="en-US" dirty="0" err="1"/>
              <a:t>Flinn</a:t>
            </a:r>
            <a:r>
              <a:rPr lang="en-US" dirty="0"/>
              <a:t>, CSSC</a:t>
            </a:r>
          </a:p>
          <a:p>
            <a:pPr marL="114300" indent="0">
              <a:buNone/>
            </a:pPr>
            <a:r>
              <a:rPr lang="en-US" dirty="0"/>
              <a:t>Al Adams, CALS</a:t>
            </a:r>
          </a:p>
          <a:p>
            <a:pPr marL="114300" indent="0">
              <a:buNone/>
            </a:pPr>
            <a:r>
              <a:rPr lang="en-US" dirty="0"/>
              <a:t>Carolyn </a:t>
            </a:r>
            <a:r>
              <a:rPr lang="en-US" dirty="0" err="1"/>
              <a:t>Macheak</a:t>
            </a:r>
            <a:r>
              <a:rPr lang="en-US" dirty="0"/>
              <a:t>, Library</a:t>
            </a:r>
          </a:p>
          <a:p>
            <a:pPr marL="114300" indent="0">
              <a:buNone/>
            </a:pPr>
            <a:r>
              <a:rPr lang="en-US" dirty="0"/>
              <a:t>Edward Anson, CALS</a:t>
            </a:r>
          </a:p>
          <a:p>
            <a:pPr marL="114300" indent="0">
              <a:buNone/>
            </a:pPr>
            <a:r>
              <a:rPr lang="en-US" dirty="0"/>
              <a:t>Jan Thomas, CALS</a:t>
            </a:r>
          </a:p>
          <a:p>
            <a:pPr marL="114300" indent="0">
              <a:buNone/>
            </a:pPr>
            <a:r>
              <a:rPr lang="en-US" dirty="0"/>
              <a:t>Kristen McIntyre, CSSC</a:t>
            </a:r>
          </a:p>
          <a:p>
            <a:pPr marL="114300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dirty="0"/>
              <a:t>CAAC Committees Fall 2016-Spring 2017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Science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Al </a:t>
            </a:r>
            <a:r>
              <a:rPr lang="en-US" dirty="0" smtClean="0"/>
              <a:t>Adams</a:t>
            </a:r>
          </a:p>
          <a:p>
            <a:pPr marL="114300" indent="0">
              <a:buNone/>
            </a:pPr>
            <a:r>
              <a:rPr lang="en-US" dirty="0" smtClean="0"/>
              <a:t>Miles Blanton</a:t>
            </a:r>
          </a:p>
          <a:p>
            <a:pPr marL="114300" indent="0">
              <a:buNone/>
            </a:pPr>
            <a:r>
              <a:rPr lang="en-US" dirty="0" smtClean="0"/>
              <a:t> Marian Douglas</a:t>
            </a:r>
          </a:p>
          <a:p>
            <a:pPr marL="114300" indent="0">
              <a:buNone/>
            </a:pPr>
            <a:r>
              <a:rPr lang="en-US" dirty="0" smtClean="0"/>
              <a:t>Katie King</a:t>
            </a:r>
          </a:p>
          <a:p>
            <a:pPr marL="114300" indent="0">
              <a:buNone/>
            </a:pPr>
            <a:r>
              <a:rPr lang="en-US" dirty="0" smtClean="0"/>
              <a:t>Forrest Payne</a:t>
            </a:r>
          </a:p>
          <a:p>
            <a:pPr marL="114300" indent="0">
              <a:buNone/>
            </a:pPr>
            <a:r>
              <a:rPr lang="en-US" dirty="0" smtClean="0"/>
              <a:t>Rene </a:t>
            </a:r>
            <a:r>
              <a:rPr lang="en-US" dirty="0" err="1"/>
              <a:t>Shroat</a:t>
            </a:r>
            <a:r>
              <a:rPr lang="en-US" dirty="0"/>
              <a:t> </a:t>
            </a:r>
            <a:r>
              <a:rPr lang="en-US" dirty="0" smtClean="0"/>
              <a:t>Lewis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Social Science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Bob Sanderson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Jess Porter</a:t>
            </a:r>
          </a:p>
          <a:p>
            <a:pPr marL="114300" indent="0">
              <a:buNone/>
            </a:pPr>
            <a:r>
              <a:rPr lang="en-US" dirty="0" smtClean="0"/>
              <a:t>Sarah </a:t>
            </a:r>
            <a:r>
              <a:rPr lang="en-US" dirty="0" err="1" smtClean="0"/>
              <a:t>Quintar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Eric </a:t>
            </a:r>
            <a:r>
              <a:rPr lang="en-US" dirty="0" err="1"/>
              <a:t>Wiebelhaus-</a:t>
            </a:r>
            <a:r>
              <a:rPr lang="en-US" dirty="0" err="1" smtClean="0"/>
              <a:t>Brahm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Jim </a:t>
            </a:r>
            <a:r>
              <a:rPr lang="en-US" dirty="0" smtClean="0"/>
              <a:t>Hurst</a:t>
            </a:r>
          </a:p>
          <a:p>
            <a:pPr marL="114300" indent="0">
              <a:buNone/>
            </a:pPr>
            <a:r>
              <a:rPr lang="en-US" dirty="0" smtClean="0"/>
              <a:t>Elisabeth </a:t>
            </a:r>
            <a:r>
              <a:rPr lang="en-US" dirty="0"/>
              <a:t>Sherwin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/>
              <a:t>Math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Melissa Hardeman</a:t>
            </a:r>
          </a:p>
          <a:p>
            <a:pPr marL="114300" indent="0">
              <a:buNone/>
            </a:pPr>
            <a:r>
              <a:rPr lang="en-US" dirty="0"/>
              <a:t>Eric Kaufmann</a:t>
            </a:r>
          </a:p>
          <a:p>
            <a:pPr marL="114300" indent="0">
              <a:buNone/>
            </a:pPr>
            <a:r>
              <a:rPr lang="en-US" dirty="0"/>
              <a:t>Annie Childers</a:t>
            </a:r>
          </a:p>
          <a:p>
            <a:pPr marL="114300" indent="0">
              <a:buNone/>
            </a:pPr>
            <a:r>
              <a:rPr lang="en-US" dirty="0" err="1"/>
              <a:t>Marvelyn</a:t>
            </a:r>
            <a:r>
              <a:rPr lang="en-US" dirty="0"/>
              <a:t> </a:t>
            </a:r>
            <a:r>
              <a:rPr lang="en-US" dirty="0" err="1"/>
              <a:t>Tapp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History of </a:t>
            </a:r>
            <a:r>
              <a:rPr lang="en-US" b="1" dirty="0" err="1"/>
              <a:t>Civ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Michael </a:t>
            </a:r>
            <a:r>
              <a:rPr lang="en-US" dirty="0" err="1"/>
              <a:t>Heil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Thomas Kaiser</a:t>
            </a:r>
          </a:p>
          <a:p>
            <a:pPr marL="114300" indent="0">
              <a:buNone/>
            </a:pPr>
            <a:r>
              <a:rPr lang="en-US" dirty="0"/>
              <a:t>Ed Anson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US History/</a:t>
            </a:r>
            <a:r>
              <a:rPr lang="en-US" b="1" dirty="0" err="1"/>
              <a:t>Gov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Kristin Mann</a:t>
            </a:r>
          </a:p>
          <a:p>
            <a:pPr marL="114300" indent="0">
              <a:buNone/>
            </a:pPr>
            <a:r>
              <a:rPr lang="en-US" dirty="0"/>
              <a:t>James Ross</a:t>
            </a:r>
          </a:p>
          <a:p>
            <a:pPr marL="114300" indent="0">
              <a:buNone/>
            </a:pPr>
            <a:r>
              <a:rPr lang="en-US" dirty="0"/>
              <a:t>Joseph </a:t>
            </a:r>
            <a:r>
              <a:rPr lang="en-US" dirty="0" err="1"/>
              <a:t>Giammo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Vince </a:t>
            </a:r>
            <a:r>
              <a:rPr lang="en-US" dirty="0" err="1"/>
              <a:t>Vinikas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3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b="1" dirty="0"/>
              <a:t>Fine Arts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Floyd Martin</a:t>
            </a:r>
          </a:p>
          <a:p>
            <a:pPr marL="114300" indent="0">
              <a:buNone/>
            </a:pPr>
            <a:r>
              <a:rPr lang="en-US" dirty="0" err="1"/>
              <a:t>Kwasi</a:t>
            </a:r>
            <a:r>
              <a:rPr lang="en-US" dirty="0"/>
              <a:t> </a:t>
            </a:r>
            <a:r>
              <a:rPr lang="en-US" dirty="0" err="1"/>
              <a:t>Boateng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Kenneth Goff</a:t>
            </a:r>
          </a:p>
          <a:p>
            <a:pPr marL="114300" indent="0">
              <a:buNone/>
            </a:pPr>
            <a:r>
              <a:rPr lang="en-US" dirty="0"/>
              <a:t>Lynne Ann Ellsworth Larsen  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Stacy </a:t>
            </a:r>
            <a:r>
              <a:rPr lang="en-US" dirty="0" err="1"/>
              <a:t>Pendergraft</a:t>
            </a:r>
            <a:r>
              <a:rPr lang="en-US" dirty="0"/>
              <a:t>  </a:t>
            </a: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n-US" b="1" dirty="0"/>
              <a:t>Humanities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Angela Hunter</a:t>
            </a:r>
          </a:p>
          <a:p>
            <a:pPr marL="114300" indent="0">
              <a:buNone/>
            </a:pPr>
            <a:r>
              <a:rPr lang="en-US" dirty="0"/>
              <a:t>Jeremy </a:t>
            </a:r>
            <a:r>
              <a:rPr lang="en-US" dirty="0" err="1" smtClean="0"/>
              <a:t>Ecke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Keith </a:t>
            </a:r>
            <a:r>
              <a:rPr lang="en-US" dirty="0"/>
              <a:t>Robinson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Joseph </a:t>
            </a:r>
            <a:r>
              <a:rPr lang="en-US" dirty="0" err="1"/>
              <a:t>Spino</a:t>
            </a:r>
            <a:r>
              <a:rPr lang="en-US" dirty="0"/>
              <a:t>  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Communication</a:t>
            </a:r>
            <a:r>
              <a:rPr lang="en-US" b="1" dirty="0"/>
              <a:t>-Speech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Kristen McIntyre</a:t>
            </a:r>
          </a:p>
          <a:p>
            <a:pPr marL="114300" indent="0">
              <a:buNone/>
            </a:pPr>
            <a:r>
              <a:rPr lang="en-US" dirty="0"/>
              <a:t>Cheryl Johnston</a:t>
            </a:r>
          </a:p>
          <a:p>
            <a:pPr marL="114300" indent="0">
              <a:buNone/>
            </a:pPr>
            <a:r>
              <a:rPr lang="en-US" dirty="0"/>
              <a:t>Melissa Johnston</a:t>
            </a:r>
          </a:p>
          <a:p>
            <a:pPr marL="114300" indent="0">
              <a:buNone/>
            </a:pPr>
            <a:r>
              <a:rPr lang="en-US" dirty="0"/>
              <a:t>Katie </a:t>
            </a:r>
            <a:r>
              <a:rPr lang="en-US" dirty="0" err="1"/>
              <a:t>Halford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9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Communication-Written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George Jensen</a:t>
            </a:r>
          </a:p>
          <a:p>
            <a:pPr marL="114300" indent="0">
              <a:buNone/>
            </a:pPr>
            <a:r>
              <a:rPr lang="en-US" dirty="0"/>
              <a:t>Brian Ray</a:t>
            </a:r>
          </a:p>
          <a:p>
            <a:pPr marL="114300" indent="0">
              <a:buNone/>
            </a:pPr>
            <a:r>
              <a:rPr lang="en-US" dirty="0" err="1"/>
              <a:t>Londie</a:t>
            </a:r>
            <a:r>
              <a:rPr lang="en-US" dirty="0"/>
              <a:t> Martin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b="1" dirty="0"/>
              <a:t>Special thanks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Ross Bradley</a:t>
            </a:r>
          </a:p>
          <a:p>
            <a:pPr marL="114300" indent="0">
              <a:buNone/>
            </a:pPr>
            <a:r>
              <a:rPr lang="en-US" dirty="0"/>
              <a:t>Pattie McCord</a:t>
            </a:r>
          </a:p>
          <a:p>
            <a:pPr marL="114300" indent="0">
              <a:buNone/>
            </a:pPr>
            <a:r>
              <a:rPr lang="en-US" dirty="0" err="1"/>
              <a:t>Malissa</a:t>
            </a:r>
            <a:r>
              <a:rPr lang="en-US" dirty="0"/>
              <a:t> Mathis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7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assessment used to feel</a:t>
            </a:r>
            <a:endParaRPr lang="en-US" dirty="0"/>
          </a:p>
        </p:txBody>
      </p:sp>
      <p:pic>
        <p:nvPicPr>
          <p:cNvPr id="4" name="Content Placeholder 3" descr="grenn monst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457200" y="1130300"/>
            <a:ext cx="8001000" cy="5270500"/>
          </a:xfrm>
        </p:spPr>
      </p:pic>
    </p:spTree>
    <p:extLst>
      <p:ext uri="{BB962C8B-B14F-4D97-AF65-F5344CB8AC3E}">
        <p14:creationId xmlns:p14="http://schemas.microsoft.com/office/powerpoint/2010/main" val="76184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assessment feels now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IMG_100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457200" y="1600200"/>
            <a:ext cx="6750050" cy="4527550"/>
          </a:xfrm>
        </p:spPr>
      </p:pic>
    </p:spTree>
    <p:extLst>
      <p:ext uri="{BB962C8B-B14F-4D97-AF65-F5344CB8AC3E}">
        <p14:creationId xmlns:p14="http://schemas.microsoft.com/office/powerpoint/2010/main" val="197836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IMG_1408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65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Council Web Page</a:t>
            </a:r>
            <a:br>
              <a:rPr lang="en-US" dirty="0" smtClean="0"/>
            </a:br>
            <a:r>
              <a:rPr lang="en-US" dirty="0" smtClean="0"/>
              <a:t>current core courses</a:t>
            </a:r>
            <a:endParaRPr lang="en-US" dirty="0"/>
          </a:p>
        </p:txBody>
      </p:sp>
      <p:pic>
        <p:nvPicPr>
          <p:cNvPr id="4" name="Content Placeholder 3" descr="Screen Shot 2017-05-03 at 9.07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r="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030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Assessment Reports</a:t>
            </a:r>
            <a:endParaRPr lang="en-US" dirty="0"/>
          </a:p>
        </p:txBody>
      </p:sp>
      <p:pic>
        <p:nvPicPr>
          <p:cNvPr id="4" name="Content Placeholder 3" descr="Screen Shot 2017-05-03 at 9.07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" b="1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6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Assessment Reports cont.</a:t>
            </a:r>
            <a:endParaRPr lang="en-US" dirty="0"/>
          </a:p>
        </p:txBody>
      </p:sp>
      <p:pic>
        <p:nvPicPr>
          <p:cNvPr id="6" name="Content Placeholder 5" descr="Screen Shot 2017-05-03 at 9.16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 b="1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128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493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Assessment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Methods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1. How was student work (artifacts) collected for assessment?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2. What types of artifacts were collected?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3. How were the artifacts sampled for assessment?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4. How were the artifacts scored?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5. How was reliability in scoring determined and ensured?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5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93</TotalTime>
  <Words>141</Words>
  <Application>Microsoft Macintosh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Core Council Report</vt:lpstr>
      <vt:lpstr>How assessment used to feel</vt:lpstr>
      <vt:lpstr>How assessment feels now…</vt:lpstr>
      <vt:lpstr>….</vt:lpstr>
      <vt:lpstr>Core Council Web Page current core courses</vt:lpstr>
      <vt:lpstr>Core Assessment Reports</vt:lpstr>
      <vt:lpstr>Core Assessment Reports cont.</vt:lpstr>
      <vt:lpstr>Educational Goals</vt:lpstr>
      <vt:lpstr>Core Assessment Report</vt:lpstr>
      <vt:lpstr>Core Assessment Report cont.</vt:lpstr>
      <vt:lpstr>Fine Arts-Results</vt:lpstr>
      <vt:lpstr>Timeline for future</vt:lpstr>
      <vt:lpstr>THANKS</vt:lpstr>
      <vt:lpstr>Thanks…</vt:lpstr>
      <vt:lpstr>Thanks…</vt:lpstr>
      <vt:lpstr>Thanks…</vt:lpstr>
      <vt:lpstr>Thanks…</vt:lpstr>
    </vt:vector>
  </TitlesOfParts>
  <Company>UALR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Council Report</dc:title>
  <dc:creator>Belinda Blevins-Knabe</dc:creator>
  <cp:lastModifiedBy>Belinda Blevins-Knabe</cp:lastModifiedBy>
  <cp:revision>9</cp:revision>
  <dcterms:created xsi:type="dcterms:W3CDTF">2017-05-05T04:28:30Z</dcterms:created>
  <dcterms:modified xsi:type="dcterms:W3CDTF">2017-05-05T15:24:26Z</dcterms:modified>
</cp:coreProperties>
</file>