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3" r:id="rId5"/>
    <p:sldMasterId id="2147483738" r:id="rId6"/>
    <p:sldMasterId id="2147483750" r:id="rId7"/>
    <p:sldMasterId id="2147483761" r:id="rId8"/>
  </p:sldMasterIdLst>
  <p:notesMasterIdLst>
    <p:notesMasterId r:id="rId30"/>
  </p:notesMasterIdLst>
  <p:sldIdLst>
    <p:sldId id="257" r:id="rId9"/>
    <p:sldId id="290" r:id="rId10"/>
    <p:sldId id="278" r:id="rId11"/>
    <p:sldId id="258" r:id="rId12"/>
    <p:sldId id="294" r:id="rId13"/>
    <p:sldId id="262" r:id="rId14"/>
    <p:sldId id="287" r:id="rId15"/>
    <p:sldId id="289" r:id="rId16"/>
    <p:sldId id="288" r:id="rId17"/>
    <p:sldId id="263" r:id="rId18"/>
    <p:sldId id="260" r:id="rId19"/>
    <p:sldId id="283" r:id="rId20"/>
    <p:sldId id="291" r:id="rId21"/>
    <p:sldId id="269" r:id="rId22"/>
    <p:sldId id="268" r:id="rId23"/>
    <p:sldId id="296" r:id="rId24"/>
    <p:sldId id="276" r:id="rId25"/>
    <p:sldId id="295" r:id="rId26"/>
    <p:sldId id="271" r:id="rId27"/>
    <p:sldId id="297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FFFFCC"/>
    <a:srgbClr val="339966"/>
    <a:srgbClr val="FF5050"/>
    <a:srgbClr val="006600"/>
    <a:srgbClr val="339933"/>
    <a:srgbClr val="333399"/>
    <a:srgbClr val="3399FF"/>
    <a:srgbClr val="66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10" autoAdjust="0"/>
    <p:restoredTop sz="94660"/>
  </p:normalViewPr>
  <p:slideViewPr>
    <p:cSldViewPr snapToGrid="0">
      <p:cViewPr>
        <p:scale>
          <a:sx n="100" d="100"/>
          <a:sy n="100" d="100"/>
        </p:scale>
        <p:origin x="-882" y="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9EA29-317B-479B-9A17-2EBFEF83059D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91466-5F17-4789-BC08-EE0676CF3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3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73" tIns="45685" rIns="91373" bIns="45685"/>
          <a:lstStyle/>
          <a:p>
            <a:endParaRPr lang="es-MX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91466-5F17-4789-BC08-EE0676CF34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52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91466-5F17-4789-BC08-EE0676CF34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0006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9347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434975"/>
            <a:ext cx="2112962" cy="5683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434975"/>
            <a:ext cx="6186488" cy="5683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072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D763F-7AD2-47B8-BF58-7D82E15D7DD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9729A-63B1-4DCF-84AB-D336064813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2578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D3D3-AE16-4E88-89BC-58994F7D7B0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46ADD-E9E2-4B6E-86EA-B7D4FAAFFE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93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5B35-E22E-463C-9F8B-7EB34744941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A7CB3-E09A-4C88-9824-5B9E16C649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18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2" y="1812925"/>
            <a:ext cx="4449763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72DB1-B019-4E9F-BD04-D70C32D5AAC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791DD-B4A1-4DF6-B848-3D6D64B91E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77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A49B0-F9FB-47D4-8799-C7798C0737D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F307E-3D0B-49B8-A615-2C6665C9C7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99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BD22F-799D-4F51-9AF0-42CF3A583BB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DB640-4F8F-4612-9C96-70BB991C96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99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E390D-C002-4827-96E2-3FE1CDB8402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E4F2E-AC56-4F1C-AA05-EF57D723F4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65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C08CE-0FFA-4BA4-B63A-2D70D182C62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23CFA-E080-47A5-8B89-065A635CDB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0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90580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46A8D-10D2-4E9B-8C74-BE0901469E5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45895-BC49-45D9-BD60-29305B5F5D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20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1E7B9-954E-414E-BEFA-C80AF8FF2DC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9D27F-3AB8-40D4-B01A-9C5202B794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61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0" y="311150"/>
            <a:ext cx="6637337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2BBA0-2D8F-407A-AC91-E13E11028AE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92280-779A-4074-9616-7540BDD962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59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D763F-7AD2-47B8-BF58-7D82E15D7DD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9729A-63B1-4DCF-84AB-D336064813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3454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D3D3-AE16-4E88-89BC-58994F7D7B0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46ADD-E9E2-4B6E-86EA-B7D4FAAFFE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4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5B35-E22E-463C-9F8B-7EB34744941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A7CB3-E09A-4C88-9824-5B9E16C649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6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2" y="1812925"/>
            <a:ext cx="4449763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72DB1-B019-4E9F-BD04-D70C32D5AAC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791DD-B4A1-4DF6-B848-3D6D64B91E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7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A49B0-F9FB-47D4-8799-C7798C0737D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F307E-3D0B-49B8-A615-2C6665C9C7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77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BD22F-799D-4F51-9AF0-42CF3A583BB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DB640-4F8F-4612-9C96-70BB991C96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83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E390D-C002-4827-96E2-3FE1CDB8402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E4F2E-AC56-4F1C-AA05-EF57D723F4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18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451634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C08CE-0FFA-4BA4-B63A-2D70D182C62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23CFA-E080-47A5-8B89-065A635CDB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00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46A8D-10D2-4E9B-8C74-BE0901469E5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45895-BC49-45D9-BD60-29305B5F5D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7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1E7B9-954E-414E-BEFA-C80AF8FF2DC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9D27F-3AB8-40D4-B01A-9C5202B794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40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0" y="311150"/>
            <a:ext cx="6637337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2BBA0-2D8F-407A-AC91-E13E11028AE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92280-779A-4074-9616-7540BDD962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62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D763F-7AD2-47B8-BF58-7D82E15D7DD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9729A-63B1-4DCF-84AB-D336064813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36380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D3D3-AE16-4E88-89BC-58994F7D7B0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46ADD-E9E2-4B6E-86EA-B7D4FAAFFE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46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5B35-E22E-463C-9F8B-7EB34744941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A7CB3-E09A-4C88-9824-5B9E16C649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454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2" y="1812925"/>
            <a:ext cx="4449763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72DB1-B019-4E9F-BD04-D70C32D5AAC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791DD-B4A1-4DF6-B848-3D6D64B91E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766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A49B0-F9FB-47D4-8799-C7798C0737D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F307E-3D0B-49B8-A615-2C6665C9C7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863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BD22F-799D-4F51-9AF0-42CF3A583BB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DB640-4F8F-4612-9C96-70BB991C96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6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344613"/>
            <a:ext cx="4149725" cy="4773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4613"/>
            <a:ext cx="4149725" cy="4773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12071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E390D-C002-4827-96E2-3FE1CDB8402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E4F2E-AC56-4F1C-AA05-EF57D723F4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12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C08CE-0FFA-4BA4-B63A-2D70D182C62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23CFA-E080-47A5-8B89-065A635CDB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529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46A8D-10D2-4E9B-8C74-BE0901469E5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45895-BC49-45D9-BD60-29305B5F5D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324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1E7B9-954E-414E-BEFA-C80AF8FF2DC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9D27F-3AB8-40D4-B01A-9C5202B794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565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0" y="311150"/>
            <a:ext cx="6637337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2BBA0-2D8F-407A-AC91-E13E11028AE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92280-779A-4074-9616-7540BDD962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159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P-logo_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07125"/>
            <a:ext cx="12477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1219200" y="6205538"/>
            <a:ext cx="7010400" cy="576262"/>
          </a:xfrm>
          <a:prstGeom prst="rect">
            <a:avLst/>
          </a:prstGeom>
          <a:gradFill rotWithShape="1">
            <a:gsLst>
              <a:gs pos="0">
                <a:srgbClr val="F1AC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lIns="91429" tIns="45714" rIns="91429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pitchFamily="-84" charset="-128"/>
            </a:endParaRPr>
          </a:p>
        </p:txBody>
      </p:sp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wrap="none" lIns="91429" tIns="45714" rIns="91429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pitchFamily="-84" charset="-128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 userDrawn="1"/>
        </p:nvSpPr>
        <p:spPr bwMode="auto">
          <a:xfrm>
            <a:off x="1355725" y="417513"/>
            <a:ext cx="5883275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F23CE67-718E-42A2-B782-E6918694A0E1}" type="datetime1">
              <a:rPr lang="en-US">
                <a:solidFill>
                  <a:srgbClr val="1C1C1C"/>
                </a:solidFill>
              </a:rPr>
              <a:pPr>
                <a:defRPr/>
              </a:pPr>
              <a:t>1/15/2014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8119620-72E5-4218-B392-D32A847B7C47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877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29" tIns="45714" rIns="91429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50D89-5E78-494B-9A74-B4555DA2D620}" type="datetime1">
              <a:rPr lang="en-US">
                <a:solidFill>
                  <a:srgbClr val="000000"/>
                </a:solidFill>
              </a:rPr>
              <a:pPr>
                <a:defRPr/>
              </a:pPr>
              <a:t>1/15/2014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66DC6-3844-4CF1-85F3-8DA3C3AF27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448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lIns="91429" tIns="45714" rIns="91429" bIns="45714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429" tIns="45714" rIns="91429" bIns="45714"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A998B-DD3D-4EB9-A5F2-D1162C9E3E6E}" type="datetime1">
              <a:rPr lang="en-US">
                <a:solidFill>
                  <a:srgbClr val="000000"/>
                </a:solidFill>
              </a:rPr>
              <a:pPr>
                <a:defRPr/>
              </a:pPr>
              <a:t>1/15/2014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42A12-8CAB-43BD-92FD-41B5E5E23F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741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D999D-43A1-4FD5-9893-C42EDFA841C3}" type="datetime1">
              <a:rPr lang="en-US">
                <a:solidFill>
                  <a:srgbClr val="000000"/>
                </a:solidFill>
              </a:rPr>
              <a:pPr>
                <a:defRPr/>
              </a:pPr>
              <a:t>1/15/2014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DB5A0-12A5-408E-9B8E-093CEFBDBC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328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lIns="91429" tIns="45714" rIns="91429" bIns="45714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29" tIns="45714" rIns="91429" bIns="45714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C3A5E-CAA2-40BB-AE2C-72A78A1BDB5E}" type="datetime1">
              <a:rPr lang="en-US">
                <a:solidFill>
                  <a:srgbClr val="000000"/>
                </a:solidFill>
              </a:rPr>
              <a:pPr>
                <a:defRPr/>
              </a:pPr>
              <a:t>1/15/2014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C0613-FD4D-42DE-9BCA-8868840CE4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4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32027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5B53D-8C84-4559-AF68-621213917FD6}" type="datetime1">
              <a:rPr lang="en-US">
                <a:solidFill>
                  <a:srgbClr val="000000"/>
                </a:solidFill>
              </a:rPr>
              <a:pPr>
                <a:defRPr/>
              </a:pPr>
              <a:t>1/15/2014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EBF8-C7B5-4B94-9740-0B136E133E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229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E6985-9188-4A77-BC5F-5BEEA71B7C92}" type="datetime1">
              <a:rPr lang="en-US">
                <a:solidFill>
                  <a:srgbClr val="000000"/>
                </a:solidFill>
              </a:rPr>
              <a:pPr>
                <a:defRPr/>
              </a:pPr>
              <a:t>1/15/2014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E9057-8CA7-4998-889E-B48D14A000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316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lIns="91429" tIns="45714" rIns="91429" bIns="4571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4B592-44E7-422D-A590-A01EF41A94BC}" type="datetime1">
              <a:rPr lang="en-US">
                <a:solidFill>
                  <a:srgbClr val="000000"/>
                </a:solidFill>
              </a:rPr>
              <a:pPr>
                <a:defRPr/>
              </a:pPr>
              <a:t>1/15/2014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EEAE7-4B28-4D4B-A338-C5226055D4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76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29" tIns="45714" rIns="91429" bIns="4571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62DA4-5E5E-45FA-8D53-F92BF98579B9}" type="datetime1">
              <a:rPr lang="en-US">
                <a:solidFill>
                  <a:srgbClr val="000000"/>
                </a:solidFill>
              </a:rPr>
              <a:pPr>
                <a:defRPr/>
              </a:pPr>
              <a:t>1/15/2014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CCDB5-2338-4A76-8678-F3C65415EE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667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AFC2B-8D06-4259-A757-AE308FB045BA}" type="datetime1">
              <a:rPr lang="en-US">
                <a:solidFill>
                  <a:srgbClr val="000000"/>
                </a:solidFill>
              </a:rPr>
              <a:pPr>
                <a:defRPr/>
              </a:pPr>
              <a:t>1/15/2014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66FB1-8C02-4F48-A310-23370BAE4C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831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2A403-D0B9-4AB4-87C0-BC3BE99F40D3}" type="datetime1">
              <a:rPr lang="en-US">
                <a:solidFill>
                  <a:srgbClr val="000000"/>
                </a:solidFill>
              </a:rPr>
              <a:pPr>
                <a:defRPr/>
              </a:pPr>
              <a:t>1/15/2014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2EF9F-9102-46AD-B084-A656BA15C0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144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29" tIns="45714" rIns="91429" bIns="45714"/>
          <a:lstStyle/>
          <a:p>
            <a:pPr lvl="0"/>
            <a:endParaRPr lang="en-US" noProof="0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1AF66-91DA-4CCF-A5DC-747E5EFF7565}" type="datetime1">
              <a:rPr lang="en-US">
                <a:solidFill>
                  <a:srgbClr val="000000"/>
                </a:solidFill>
              </a:rPr>
              <a:pPr>
                <a:defRPr/>
              </a:pPr>
              <a:t>1/15/2014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2409E-5FDF-43E7-8F5A-4D1D247A0E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2056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vert="horz" lIns="91429" tIns="45714" rIns="91429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vert="horz" lIns="91429" tIns="45714" rIns="91429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A9CF4-887E-47F4-A036-A39AA5FBC9FE}" type="datetime1">
              <a:rPr lang="en-US">
                <a:solidFill>
                  <a:srgbClr val="000000"/>
                </a:solidFill>
              </a:rPr>
              <a:pPr>
                <a:defRPr/>
              </a:pPr>
              <a:t>1/15/2014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A16F8-713B-4812-988C-B3B852A382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880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vert="horz" lIns="91429" tIns="45714" rIns="91429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 lIns="91429" tIns="45714" rIns="91429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 lIns="91429" tIns="45714" rIns="91429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0C2DA-1282-4030-A27D-5F18D0B69C80}" type="datetime1">
              <a:rPr lang="en-US">
                <a:solidFill>
                  <a:srgbClr val="000000"/>
                </a:solidFill>
              </a:rPr>
              <a:pPr>
                <a:defRPr/>
              </a:pPr>
              <a:t>1/15/2014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035C8-AD69-413A-A441-7456A8862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375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D763F-7AD2-47B8-BF58-7D82E15D7DD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9729A-63B1-4DCF-84AB-D336064813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043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0536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D3D3-AE16-4E88-89BC-58994F7D7B0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46ADD-E9E2-4B6E-86EA-B7D4FAAFFE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4748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5B35-E22E-463C-9F8B-7EB34744941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A7CB3-E09A-4C88-9824-5B9E16C649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74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2" y="1812925"/>
            <a:ext cx="4449763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72DB1-B019-4E9F-BD04-D70C32D5AAC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791DD-B4A1-4DF6-B848-3D6D64B91E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511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A49B0-F9FB-47D4-8799-C7798C0737D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F307E-3D0B-49B8-A615-2C6665C9C7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45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BD22F-799D-4F51-9AF0-42CF3A583BB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DB640-4F8F-4612-9C96-70BB991C96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932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E390D-C002-4827-96E2-3FE1CDB8402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E4F2E-AC56-4F1C-AA05-EF57D723F4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547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C08CE-0FFA-4BA4-B63A-2D70D182C62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23CFA-E080-47A5-8B89-065A635CDB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234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46A8D-10D2-4E9B-8C74-BE0901469E5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45895-BC49-45D9-BD60-29305B5F5D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981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1E7B9-954E-414E-BEFA-C80AF8FF2DC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9D27F-3AB8-40D4-B01A-9C5202B794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069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0" y="311150"/>
            <a:ext cx="6637337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2BBA0-2D8F-407A-AC91-E13E11028AE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92280-779A-4074-9616-7540BDD962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4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640372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ChangeArrowheads="1"/>
          </p:cNvSpPr>
          <p:nvPr/>
        </p:nvSpPr>
        <p:spPr bwMode="grayWhite">
          <a:xfrm>
            <a:off x="415637" y="268941"/>
            <a:ext cx="8312727" cy="6320118"/>
          </a:xfrm>
          <a:prstGeom prst="rect">
            <a:avLst/>
          </a:prstGeom>
          <a:solidFill>
            <a:srgbClr val="215C6E"/>
          </a:solidFill>
          <a:ln>
            <a:noFill/>
          </a:ln>
          <a:effectLst/>
          <a:extLst/>
        </p:spPr>
        <p:txBody>
          <a:bodyPr wrap="none" lIns="82058" tIns="41029" rIns="82058" bIns="41029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677891" name="Picture 3" descr="MP-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246909" y="268942"/>
            <a:ext cx="1246909" cy="57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7892" name="AutoShape 1040"/>
          <p:cNvSpPr>
            <a:spLocks noChangeArrowheads="1"/>
          </p:cNvSpPr>
          <p:nvPr/>
        </p:nvSpPr>
        <p:spPr bwMode="grayWhite">
          <a:xfrm rot="-8100000">
            <a:off x="310454" y="3245250"/>
            <a:ext cx="201706" cy="207818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anchor="ctr"/>
          <a:lstStyle/>
          <a:p>
            <a:pPr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endParaRPr lang="en-US" sz="13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White">
          <a:xfrm>
            <a:off x="415637" y="6252883"/>
            <a:ext cx="8312727" cy="336176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78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46909" y="3114668"/>
            <a:ext cx="7420841" cy="46758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ctr"/>
          <a:lstStyle>
            <a:lvl1pPr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7789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46909" y="3765176"/>
            <a:ext cx="7420841" cy="175372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91038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&lt;replace this with footer text&gt; | Manatt,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26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636" y="1344706"/>
            <a:ext cx="4087091" cy="470647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344706"/>
            <a:ext cx="4087091" cy="470647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&lt;replace this with footer text&gt; | Manatt,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15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&lt;replace this with footer text&gt; | Manatt,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97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&lt;replace this with footer text&gt; | Manatt,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45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2" y="4998322"/>
            <a:ext cx="5486977" cy="369296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2" y="1344706"/>
            <a:ext cx="5486977" cy="3382776"/>
          </a:xfrm>
        </p:spPr>
        <p:txBody>
          <a:bodyPr/>
          <a:lstStyle>
            <a:lvl1pPr marL="0" indent="0">
              <a:buNone/>
              <a:defRPr sz="2900"/>
            </a:lvl1pPr>
            <a:lvl2pPr marL="410291" indent="0">
              <a:buNone/>
              <a:defRPr sz="2500"/>
            </a:lvl2pPr>
            <a:lvl3pPr marL="820583" indent="0">
              <a:buNone/>
              <a:defRPr sz="2200"/>
            </a:lvl3pPr>
            <a:lvl4pPr marL="1230874" indent="0">
              <a:buNone/>
              <a:defRPr sz="1800"/>
            </a:lvl4pPr>
            <a:lvl5pPr marL="1641165" indent="0">
              <a:buNone/>
              <a:defRPr sz="1800"/>
            </a:lvl5pPr>
            <a:lvl6pPr marL="2051456" indent="0">
              <a:buNone/>
              <a:defRPr sz="1800"/>
            </a:lvl6pPr>
            <a:lvl7pPr marL="2461748" indent="0">
              <a:buNone/>
              <a:defRPr sz="1800"/>
            </a:lvl7pPr>
            <a:lvl8pPr marL="2872039" indent="0">
              <a:buNone/>
              <a:defRPr sz="1800"/>
            </a:lvl8pPr>
            <a:lvl9pPr marL="3282330" indent="0">
              <a:buNone/>
              <a:defRPr sz="18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2" y="5367618"/>
            <a:ext cx="5486977" cy="683559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&lt;replace this with footer text&gt; | Manatt,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1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431964"/>
            <a:ext cx="7966364" cy="4000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5637" y="1344706"/>
            <a:ext cx="8312727" cy="4706471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5637" y="6252882"/>
            <a:ext cx="5886739" cy="20170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&lt;replace this with footer text&gt; | Manatt,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019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431964"/>
            <a:ext cx="7966364" cy="4000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5636" y="1344706"/>
            <a:ext cx="4087091" cy="47064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344706"/>
            <a:ext cx="4087091" cy="47064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5637" y="6252882"/>
            <a:ext cx="5886739" cy="20170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&lt;replace this with footer text&gt; | Manatt,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28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2340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6" indent="0">
              <a:buNone/>
              <a:defRPr sz="1800"/>
            </a:lvl2pPr>
            <a:lvl3pPr marL="913972" indent="0">
              <a:buNone/>
              <a:defRPr sz="1600"/>
            </a:lvl3pPr>
            <a:lvl4pPr marL="1370959" indent="0">
              <a:buNone/>
              <a:defRPr sz="1400"/>
            </a:lvl4pPr>
            <a:lvl5pPr marL="1827945" indent="0">
              <a:buNone/>
              <a:defRPr sz="1400"/>
            </a:lvl5pPr>
            <a:lvl6pPr marL="2284932" indent="0">
              <a:buNone/>
              <a:defRPr sz="1400"/>
            </a:lvl6pPr>
            <a:lvl7pPr marL="2741916" indent="0">
              <a:buNone/>
              <a:defRPr sz="1400"/>
            </a:lvl7pPr>
            <a:lvl8pPr marL="3198904" indent="0">
              <a:buNone/>
              <a:defRPr sz="1400"/>
            </a:lvl8pPr>
            <a:lvl9pPr marL="365588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7705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6175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419113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P-logo_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07125"/>
            <a:ext cx="12477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1219200" y="6205538"/>
            <a:ext cx="7010400" cy="576262"/>
          </a:xfrm>
          <a:prstGeom prst="rect">
            <a:avLst/>
          </a:prstGeom>
          <a:gradFill rotWithShape="1">
            <a:gsLst>
              <a:gs pos="0">
                <a:srgbClr val="F1AC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lIns="91429" tIns="45714" rIns="91429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pitchFamily="-84" charset="-128"/>
            </a:endParaRPr>
          </a:p>
        </p:txBody>
      </p:sp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wrap="none" lIns="91429" tIns="45714" rIns="91429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pitchFamily="-84" charset="-128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 userDrawn="1"/>
        </p:nvSpPr>
        <p:spPr bwMode="auto">
          <a:xfrm>
            <a:off x="1355725" y="417513"/>
            <a:ext cx="5883275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F23CE67-718E-42A2-B782-E6918694A0E1}" type="datetime1">
              <a:rPr lang="en-US">
                <a:solidFill>
                  <a:srgbClr val="1C1C1C"/>
                </a:solidFill>
              </a:rPr>
              <a:pPr>
                <a:defRPr/>
              </a:pPr>
              <a:t>1/15/2014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8119620-72E5-4218-B392-D32A847B7C47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379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29" tIns="45714" rIns="91429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50D89-5E78-494B-9A74-B4555DA2D620}" type="datetime1">
              <a:rPr lang="en-US">
                <a:solidFill>
                  <a:srgbClr val="000000"/>
                </a:solidFill>
              </a:rPr>
              <a:pPr>
                <a:defRPr/>
              </a:pPr>
              <a:t>1/15/2014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66DC6-3844-4CF1-85F3-8DA3C3AF27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925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lIns="91429" tIns="45714" rIns="91429" bIns="45714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429" tIns="45714" rIns="91429" bIns="45714"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A998B-DD3D-4EB9-A5F2-D1162C9E3E6E}" type="datetime1">
              <a:rPr lang="en-US">
                <a:solidFill>
                  <a:srgbClr val="000000"/>
                </a:solidFill>
              </a:rPr>
              <a:pPr>
                <a:defRPr/>
              </a:pPr>
              <a:t>1/15/2014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42A12-8CAB-43BD-92FD-41B5E5E23F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08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D999D-43A1-4FD5-9893-C42EDFA841C3}" type="datetime1">
              <a:rPr lang="en-US">
                <a:solidFill>
                  <a:srgbClr val="000000"/>
                </a:solidFill>
              </a:rPr>
              <a:pPr>
                <a:defRPr/>
              </a:pPr>
              <a:t>1/15/2014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DB5A0-12A5-408E-9B8E-093CEFBDBC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251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lIns="91429" tIns="45714" rIns="91429" bIns="45714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29" tIns="45714" rIns="91429" bIns="45714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C3A5E-CAA2-40BB-AE2C-72A78A1BDB5E}" type="datetime1">
              <a:rPr lang="en-US">
                <a:solidFill>
                  <a:srgbClr val="000000"/>
                </a:solidFill>
              </a:rPr>
              <a:pPr>
                <a:defRPr/>
              </a:pPr>
              <a:t>1/15/2014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C0613-FD4D-42DE-9BCA-8868840CE4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532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5B53D-8C84-4559-AF68-621213917FD6}" type="datetime1">
              <a:rPr lang="en-US">
                <a:solidFill>
                  <a:srgbClr val="000000"/>
                </a:solidFill>
              </a:rPr>
              <a:pPr>
                <a:defRPr/>
              </a:pPr>
              <a:t>1/15/2014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EBF8-C7B5-4B94-9740-0B136E133E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446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E6985-9188-4A77-BC5F-5BEEA71B7C92}" type="datetime1">
              <a:rPr lang="en-US">
                <a:solidFill>
                  <a:srgbClr val="000000"/>
                </a:solidFill>
              </a:rPr>
              <a:pPr>
                <a:defRPr/>
              </a:pPr>
              <a:t>1/15/2014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E9057-8CA7-4998-889E-B48D14A000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177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lIns="91429" tIns="45714" rIns="91429" bIns="4571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4B592-44E7-422D-A590-A01EF41A94BC}" type="datetime1">
              <a:rPr lang="en-US">
                <a:solidFill>
                  <a:srgbClr val="000000"/>
                </a:solidFill>
              </a:rPr>
              <a:pPr>
                <a:defRPr/>
              </a:pPr>
              <a:t>1/15/2014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EEAE7-4B28-4D4B-A338-C5226055D4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302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29" tIns="45714" rIns="91429" bIns="4571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62DA4-5E5E-45FA-8D53-F92BF98579B9}" type="datetime1">
              <a:rPr lang="en-US">
                <a:solidFill>
                  <a:srgbClr val="000000"/>
                </a:solidFill>
              </a:rPr>
              <a:pPr>
                <a:defRPr/>
              </a:pPr>
              <a:t>1/15/2014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CCDB5-2338-4A76-8678-F3C65415EE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1217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AFC2B-8D06-4259-A757-AE308FB045BA}" type="datetime1">
              <a:rPr lang="en-US">
                <a:solidFill>
                  <a:srgbClr val="000000"/>
                </a:solidFill>
              </a:rPr>
              <a:pPr>
                <a:defRPr/>
              </a:pPr>
              <a:t>1/15/2014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66FB1-8C02-4F48-A310-23370BAE4C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3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5410399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2A403-D0B9-4AB4-87C0-BC3BE99F40D3}" type="datetime1">
              <a:rPr lang="en-US">
                <a:solidFill>
                  <a:srgbClr val="000000"/>
                </a:solidFill>
              </a:rPr>
              <a:pPr>
                <a:defRPr/>
              </a:pPr>
              <a:t>1/15/2014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2EF9F-9102-46AD-B084-A656BA15C0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462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29" tIns="45714" rIns="91429" bIns="45714"/>
          <a:lstStyle/>
          <a:p>
            <a:pPr lvl="0"/>
            <a:endParaRPr lang="en-US" noProof="0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1AF66-91DA-4CCF-A5DC-747E5EFF7565}" type="datetime1">
              <a:rPr lang="en-US">
                <a:solidFill>
                  <a:srgbClr val="000000"/>
                </a:solidFill>
              </a:rPr>
              <a:pPr>
                <a:defRPr/>
              </a:pPr>
              <a:t>1/15/2014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2409E-5FDF-43E7-8F5A-4D1D247A0E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978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vert="horz" lIns="91429" tIns="45714" rIns="91429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vert="horz" lIns="91429" tIns="45714" rIns="91429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A9CF4-887E-47F4-A036-A39AA5FBC9FE}" type="datetime1">
              <a:rPr lang="en-US">
                <a:solidFill>
                  <a:srgbClr val="000000"/>
                </a:solidFill>
              </a:rPr>
              <a:pPr>
                <a:defRPr/>
              </a:pPr>
              <a:t>1/15/2014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A16F8-713B-4812-988C-B3B852A382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157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vert="horz" lIns="91429" tIns="45714" rIns="91429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 lIns="91429" tIns="45714" rIns="91429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 lIns="91429" tIns="45714" rIns="91429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0C2DA-1282-4030-A27D-5F18D0B69C80}" type="datetime1">
              <a:rPr lang="en-US">
                <a:solidFill>
                  <a:srgbClr val="000000"/>
                </a:solidFill>
              </a:rPr>
              <a:pPr>
                <a:defRPr/>
              </a:pPr>
              <a:t>1/15/2014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035C8-AD69-413A-A441-7456A8862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8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415925" y="268288"/>
            <a:ext cx="8312150" cy="6321425"/>
          </a:xfrm>
          <a:prstGeom prst="rect">
            <a:avLst/>
          </a:prstGeom>
          <a:solidFill>
            <a:srgbClr val="99CCFF"/>
          </a:solidFill>
          <a:ln>
            <a:noFill/>
          </a:ln>
          <a:extLst/>
        </p:spPr>
        <p:txBody>
          <a:bodyPr wrap="none" lIns="82021" tIns="41010" rIns="82021" bIns="41010" anchor="ctr"/>
          <a:lstStyle/>
          <a:p>
            <a:pPr defTabSz="8207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415925" y="6253163"/>
            <a:ext cx="8312150" cy="33655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82021" tIns="41010" rIns="82021" bIns="41010" anchor="ctr"/>
          <a:lstStyle/>
          <a:p>
            <a:pPr defTabSz="8207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925" y="434975"/>
            <a:ext cx="796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1" tIns="45681" rIns="91361" bIns="45681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344613"/>
            <a:ext cx="8451850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1" tIns="0" rIns="91361" bIns="456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5606" name="Picture 3" descr="MP-logo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46188" y="268288"/>
            <a:ext cx="12477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639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rebuchet MS" charset="0"/>
          <a:ea typeface="ＭＳ Ｐゴシック" pitchFamily="1" charset="-128"/>
          <a:cs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rebuchet MS" charset="0"/>
          <a:ea typeface="ＭＳ Ｐゴシック" pitchFamily="1" charset="-128"/>
          <a:cs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rebuchet MS" charset="0"/>
          <a:ea typeface="ＭＳ Ｐゴシック" pitchFamily="1" charset="-128"/>
          <a:cs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rebuchet MS" charset="0"/>
          <a:ea typeface="ＭＳ Ｐゴシック" pitchFamily="1" charset="-128"/>
          <a:cs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rebuchet MS" charset="0"/>
          <a:ea typeface="MS PGothic" charset="0"/>
          <a:cs typeface="MS PGothic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rebuchet MS" charset="0"/>
          <a:ea typeface="MS PGothic" charset="0"/>
          <a:cs typeface="MS PGothic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rebuchet MS" charset="0"/>
          <a:ea typeface="MS PGothic" charset="0"/>
          <a:cs typeface="MS PGothic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rebuchet MS" charset="0"/>
          <a:ea typeface="MS PGothic" charset="0"/>
          <a:cs typeface="MS PGothic" charset="0"/>
        </a:defRPr>
      </a:lvl9pPr>
    </p:titleStyle>
    <p:bodyStyle>
      <a:lvl1pPr marL="307975" indent="-307975" algn="l" rtl="0" eaLnBrk="0" fontAlgn="base" hangingPunct="0">
        <a:spcBef>
          <a:spcPct val="0"/>
        </a:spcBef>
        <a:spcAft>
          <a:spcPct val="50000"/>
        </a:spcAft>
        <a:buClr>
          <a:srgbClr val="EC1608"/>
        </a:buClr>
        <a:buFont typeface="Arial" charset="0"/>
        <a:buChar char="•"/>
        <a:defRPr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354013" indent="-150813" algn="l" rtl="0" eaLnBrk="0" fontAlgn="base" hangingPunct="0">
        <a:spcBef>
          <a:spcPct val="0"/>
        </a:spcBef>
        <a:spcAft>
          <a:spcPct val="5000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2pPr>
      <a:lvl3pPr marL="668338" indent="-152400" algn="l" rtl="0" eaLnBrk="0" fontAlgn="base" hangingPunct="0">
        <a:spcBef>
          <a:spcPct val="0"/>
        </a:spcBef>
        <a:spcAft>
          <a:spcPct val="50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3pPr>
      <a:lvl4pPr marL="971550" indent="-157163" algn="l" rtl="0" eaLnBrk="0" fontAlgn="base" hangingPunct="0">
        <a:spcBef>
          <a:spcPct val="0"/>
        </a:spcBef>
        <a:spcAft>
          <a:spcPct val="50000"/>
        </a:spcAft>
        <a:buClr>
          <a:schemeClr val="hlink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4pPr>
      <a:lvl5pPr marL="1230313" indent="-155575" algn="l" rtl="0" eaLnBrk="0" fontAlgn="base" hangingPunct="0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pitchFamily="1" charset="-128"/>
          <a:cs typeface="ＭＳ Ｐゴシック"/>
        </a:defRPr>
      </a:lvl5pPr>
      <a:lvl6pPr marL="1687513" indent="-155575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&gt;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144713" indent="-155575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&gt;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601913" indent="-155575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&gt;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059113" indent="-155575" algn="l" rtl="0" fontAlgn="base">
        <a:spcBef>
          <a:spcPct val="0"/>
        </a:spcBef>
        <a:spcAft>
          <a:spcPct val="50000"/>
        </a:spcAft>
        <a:buClr>
          <a:schemeClr val="accent1"/>
        </a:buClr>
        <a:buFont typeface="Arial" charset="0"/>
        <a:buChar char="&gt;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489" y="274544"/>
            <a:ext cx="822902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489" y="1599640"/>
            <a:ext cx="8229023" cy="452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489" y="6356537"/>
            <a:ext cx="2133023" cy="365592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l" eaLnBrk="0" hangingPunct="0">
              <a:spcBef>
                <a:spcPct val="50000"/>
              </a:spcBef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9EF1B8D-39CC-4556-B7CE-FD1EDDF15271}" type="datetimeFigureOut">
              <a:rPr lang="en-US" b="1" i="1">
                <a:solidFill>
                  <a:prstClr val="black">
                    <a:tint val="75000"/>
                  </a:prstClr>
                </a:solidFill>
                <a:latin typeface="Verdana" pitchFamily="34" charset="0"/>
                <a:ea typeface="ＭＳ Ｐゴシック"/>
              </a:rPr>
              <a:pPr fontAlgn="base">
                <a:spcAft>
                  <a:spcPct val="0"/>
                </a:spcAft>
                <a:defRPr/>
              </a:pPr>
              <a:t>1/15/2014</a:t>
            </a:fld>
            <a:endParaRPr lang="en-US" b="1" i="1">
              <a:solidFill>
                <a:prstClr val="black">
                  <a:tint val="75000"/>
                </a:prstClr>
              </a:solidFill>
              <a:latin typeface="Verdana" pitchFamily="34" charset="0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489" y="6356537"/>
            <a:ext cx="2895023" cy="365592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 eaLnBrk="0" hangingPunct="0">
              <a:spcBef>
                <a:spcPct val="50000"/>
              </a:spcBef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i="1">
                <a:solidFill>
                  <a:prstClr val="black">
                    <a:tint val="75000"/>
                  </a:prstClr>
                </a:solidFill>
                <a:latin typeface="Verdana" pitchFamily="34" charset="0"/>
                <a:ea typeface="ＭＳ Ｐゴシック"/>
              </a:rPr>
              <a:t>Manatt, Phelps &amp; Phillips, LLP   |   2010 Business Plan Summary – All Divisions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489" y="6356537"/>
            <a:ext cx="2133023" cy="365592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 eaLnBrk="0" hangingPunct="0">
              <a:spcBef>
                <a:spcPct val="50000"/>
              </a:spcBef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4FA5B36-FA1C-4259-B82A-AED40788BAC9}" type="slidenum">
              <a:rPr lang="en-US" b="1" i="1">
                <a:solidFill>
                  <a:prstClr val="black">
                    <a:tint val="75000"/>
                  </a:prstClr>
                </a:solidFill>
                <a:latin typeface="Verdana" pitchFamily="34" charset="0"/>
                <a:ea typeface="ＭＳ Ｐゴシック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 i="1">
              <a:solidFill>
                <a:prstClr val="black">
                  <a:tint val="75000"/>
                </a:prstClr>
              </a:solidFill>
              <a:latin typeface="Verdana" pitchFamily="34" charset="0"/>
              <a:ea typeface="ＭＳ Ｐゴシック"/>
            </a:endParaRPr>
          </a:p>
        </p:txBody>
      </p:sp>
      <p:pic>
        <p:nvPicPr>
          <p:cNvPr id="76807" name="Picture 3" descr="MP-logo_RG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206658"/>
            <a:ext cx="1248353" cy="57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1219489" y="6205257"/>
            <a:ext cx="7009534" cy="577103"/>
          </a:xfrm>
          <a:prstGeom prst="rect">
            <a:avLst/>
          </a:prstGeom>
          <a:gradFill rotWithShape="1">
            <a:gsLst>
              <a:gs pos="0">
                <a:srgbClr val="F1AC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lIns="82039" tIns="41020" rIns="82039" bIns="41020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b="1" i="1">
              <a:solidFill>
                <a:prstClr val="black"/>
              </a:solidFill>
              <a:latin typeface="Verdana" pitchFamily="34" charset="0"/>
              <a:ea typeface="ＭＳ Ｐゴシック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6782361"/>
            <a:ext cx="9144000" cy="7564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/>
        </p:spPr>
        <p:txBody>
          <a:bodyPr wrap="none" lIns="82039" tIns="41020" rIns="82039" bIns="41020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b="1" i="1">
              <a:solidFill>
                <a:prstClr val="black"/>
              </a:solidFill>
              <a:latin typeface="Verdana" pitchFamily="34" charset="0"/>
              <a:ea typeface="ＭＳ Ｐゴシック"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305361"/>
            <a:ext cx="9144000" cy="99032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lIns="91397" tIns="45698" rIns="91397" bIns="45698" anchor="ctr"/>
          <a:lstStyle/>
          <a:p>
            <a:pPr algn="ctr" defTabSz="9131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1F497D"/>
                </a:solidFill>
                <a:ea typeface="ＭＳ Ｐゴシック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0698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318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18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318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318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318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10291" algn="ctr" defTabSz="91318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20583" algn="ctr" defTabSz="91318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230874" algn="ctr" defTabSz="91318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641165" algn="ctr" defTabSz="91318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909" indent="-341909" algn="l" defTabSz="91318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29" indent="-284925" algn="l" defTabSz="913183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47" indent="-227940" algn="l" defTabSz="91318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26" indent="-227940" algn="l" defTabSz="913183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1" indent="-227940" algn="l" defTabSz="913183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12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489" y="274544"/>
            <a:ext cx="822902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489" y="1599640"/>
            <a:ext cx="8229023" cy="452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489" y="6356537"/>
            <a:ext cx="2133023" cy="365592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l" eaLnBrk="0" hangingPunct="0">
              <a:spcBef>
                <a:spcPct val="50000"/>
              </a:spcBef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9EF1B8D-39CC-4556-B7CE-FD1EDDF15271}" type="datetimeFigureOut">
              <a:rPr lang="en-US" b="1" i="1">
                <a:solidFill>
                  <a:prstClr val="black">
                    <a:tint val="75000"/>
                  </a:prstClr>
                </a:solidFill>
                <a:latin typeface="Verdana" pitchFamily="34" charset="0"/>
                <a:ea typeface="ＭＳ Ｐゴシック"/>
              </a:rPr>
              <a:pPr fontAlgn="base">
                <a:spcAft>
                  <a:spcPct val="0"/>
                </a:spcAft>
                <a:defRPr/>
              </a:pPr>
              <a:t>1/15/2014</a:t>
            </a:fld>
            <a:endParaRPr lang="en-US" b="1" i="1">
              <a:solidFill>
                <a:prstClr val="black">
                  <a:tint val="75000"/>
                </a:prstClr>
              </a:solidFill>
              <a:latin typeface="Verdana" pitchFamily="34" charset="0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489" y="6356537"/>
            <a:ext cx="2895023" cy="365592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 eaLnBrk="0" hangingPunct="0">
              <a:spcBef>
                <a:spcPct val="50000"/>
              </a:spcBef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i="1">
                <a:solidFill>
                  <a:prstClr val="black">
                    <a:tint val="75000"/>
                  </a:prstClr>
                </a:solidFill>
                <a:latin typeface="Verdana" pitchFamily="34" charset="0"/>
                <a:ea typeface="ＭＳ Ｐゴシック"/>
              </a:rPr>
              <a:t>Manatt, Phelps &amp; Phillips, LLP   |   2010 Business Plan Summary – All Divisions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489" y="6356537"/>
            <a:ext cx="2133023" cy="365592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 eaLnBrk="0" hangingPunct="0">
              <a:spcBef>
                <a:spcPct val="50000"/>
              </a:spcBef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4FA5B36-FA1C-4259-B82A-AED40788BAC9}" type="slidenum">
              <a:rPr lang="en-US" b="1" i="1">
                <a:solidFill>
                  <a:prstClr val="black">
                    <a:tint val="75000"/>
                  </a:prstClr>
                </a:solidFill>
                <a:latin typeface="Verdana" pitchFamily="34" charset="0"/>
                <a:ea typeface="ＭＳ Ｐゴシック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 i="1">
              <a:solidFill>
                <a:prstClr val="black">
                  <a:tint val="75000"/>
                </a:prstClr>
              </a:solidFill>
              <a:latin typeface="Verdana" pitchFamily="34" charset="0"/>
              <a:ea typeface="ＭＳ Ｐゴシック"/>
            </a:endParaRPr>
          </a:p>
        </p:txBody>
      </p:sp>
      <p:pic>
        <p:nvPicPr>
          <p:cNvPr id="76807" name="Picture 3" descr="MP-logo_RG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206658"/>
            <a:ext cx="1248353" cy="57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1219489" y="6205257"/>
            <a:ext cx="7009534" cy="577103"/>
          </a:xfrm>
          <a:prstGeom prst="rect">
            <a:avLst/>
          </a:prstGeom>
          <a:gradFill rotWithShape="1">
            <a:gsLst>
              <a:gs pos="0">
                <a:srgbClr val="F1AC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lIns="82039" tIns="41020" rIns="82039" bIns="41020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b="1" i="1">
              <a:solidFill>
                <a:prstClr val="black"/>
              </a:solidFill>
              <a:latin typeface="Verdana" pitchFamily="34" charset="0"/>
              <a:ea typeface="ＭＳ Ｐゴシック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6782361"/>
            <a:ext cx="9144000" cy="7564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/>
        </p:spPr>
        <p:txBody>
          <a:bodyPr wrap="none" lIns="82039" tIns="41020" rIns="82039" bIns="41020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b="1" i="1">
              <a:solidFill>
                <a:prstClr val="black"/>
              </a:solidFill>
              <a:latin typeface="Verdana" pitchFamily="34" charset="0"/>
              <a:ea typeface="ＭＳ Ｐゴシック"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305361"/>
            <a:ext cx="9144000" cy="99032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lIns="91397" tIns="45698" rIns="91397" bIns="45698" anchor="ctr"/>
          <a:lstStyle/>
          <a:p>
            <a:pPr algn="ctr" defTabSz="9131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1F497D"/>
                </a:solidFill>
                <a:ea typeface="ＭＳ Ｐゴシック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6478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318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18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318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318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318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10291" algn="ctr" defTabSz="91318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20583" algn="ctr" defTabSz="91318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230874" algn="ctr" defTabSz="91318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641165" algn="ctr" defTabSz="91318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909" indent="-341909" algn="l" defTabSz="91318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29" indent="-284925" algn="l" defTabSz="913183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47" indent="-227940" algn="l" defTabSz="91318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26" indent="-227940" algn="l" defTabSz="913183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1" indent="-227940" algn="l" defTabSz="913183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12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489" y="274544"/>
            <a:ext cx="822902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489" y="1599640"/>
            <a:ext cx="8229023" cy="452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489" y="6356537"/>
            <a:ext cx="2133023" cy="365592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l" eaLnBrk="0" hangingPunct="0">
              <a:spcBef>
                <a:spcPct val="50000"/>
              </a:spcBef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9EF1B8D-39CC-4556-B7CE-FD1EDDF15271}" type="datetimeFigureOut">
              <a:rPr lang="en-US" b="1" i="1">
                <a:solidFill>
                  <a:prstClr val="black">
                    <a:tint val="75000"/>
                  </a:prstClr>
                </a:solidFill>
                <a:latin typeface="Verdana" pitchFamily="34" charset="0"/>
                <a:ea typeface="ＭＳ Ｐゴシック"/>
              </a:rPr>
              <a:pPr fontAlgn="base">
                <a:spcAft>
                  <a:spcPct val="0"/>
                </a:spcAft>
                <a:defRPr/>
              </a:pPr>
              <a:t>1/15/2014</a:t>
            </a:fld>
            <a:endParaRPr lang="en-US" b="1" i="1">
              <a:solidFill>
                <a:prstClr val="black">
                  <a:tint val="75000"/>
                </a:prstClr>
              </a:solidFill>
              <a:latin typeface="Verdana" pitchFamily="34" charset="0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489" y="6356537"/>
            <a:ext cx="2895023" cy="365592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 eaLnBrk="0" hangingPunct="0">
              <a:spcBef>
                <a:spcPct val="50000"/>
              </a:spcBef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i="1">
                <a:solidFill>
                  <a:prstClr val="black">
                    <a:tint val="75000"/>
                  </a:prstClr>
                </a:solidFill>
                <a:latin typeface="Verdana" pitchFamily="34" charset="0"/>
                <a:ea typeface="ＭＳ Ｐゴシック"/>
              </a:rPr>
              <a:t>Manatt, Phelps &amp; Phillips, LLP   |   2010 Business Plan Summary – All Divisions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489" y="6356537"/>
            <a:ext cx="2133023" cy="365592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 eaLnBrk="0" hangingPunct="0">
              <a:spcBef>
                <a:spcPct val="50000"/>
              </a:spcBef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4FA5B36-FA1C-4259-B82A-AED40788BAC9}" type="slidenum">
              <a:rPr lang="en-US" b="1" i="1">
                <a:solidFill>
                  <a:prstClr val="black">
                    <a:tint val="75000"/>
                  </a:prstClr>
                </a:solidFill>
                <a:latin typeface="Verdana" pitchFamily="34" charset="0"/>
                <a:ea typeface="ＭＳ Ｐゴシック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 i="1">
              <a:solidFill>
                <a:prstClr val="black">
                  <a:tint val="75000"/>
                </a:prstClr>
              </a:solidFill>
              <a:latin typeface="Verdana" pitchFamily="34" charset="0"/>
              <a:ea typeface="ＭＳ Ｐゴシック"/>
            </a:endParaRPr>
          </a:p>
        </p:txBody>
      </p:sp>
      <p:pic>
        <p:nvPicPr>
          <p:cNvPr id="76807" name="Picture 3" descr="MP-logo_RG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206658"/>
            <a:ext cx="1248353" cy="57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1219489" y="6205257"/>
            <a:ext cx="7009534" cy="577103"/>
          </a:xfrm>
          <a:prstGeom prst="rect">
            <a:avLst/>
          </a:prstGeom>
          <a:gradFill rotWithShape="1">
            <a:gsLst>
              <a:gs pos="0">
                <a:srgbClr val="F1AC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lIns="82039" tIns="41020" rIns="82039" bIns="41020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b="1" i="1">
              <a:solidFill>
                <a:prstClr val="black"/>
              </a:solidFill>
              <a:latin typeface="Verdana" pitchFamily="34" charset="0"/>
              <a:ea typeface="ＭＳ Ｐゴシック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6782361"/>
            <a:ext cx="9144000" cy="7564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/>
        </p:spPr>
        <p:txBody>
          <a:bodyPr wrap="none" lIns="82039" tIns="41020" rIns="82039" bIns="41020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b="1" i="1">
              <a:solidFill>
                <a:prstClr val="black"/>
              </a:solidFill>
              <a:latin typeface="Verdana" pitchFamily="34" charset="0"/>
              <a:ea typeface="ＭＳ Ｐゴシック"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305361"/>
            <a:ext cx="9144000" cy="99032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lIns="91397" tIns="45698" rIns="91397" bIns="45698" anchor="ctr"/>
          <a:lstStyle/>
          <a:p>
            <a:pPr algn="ctr" defTabSz="9131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1F497D"/>
                </a:solidFill>
                <a:ea typeface="ＭＳ Ｐゴシック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1933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318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18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318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318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318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10291" algn="ctr" defTabSz="91318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20583" algn="ctr" defTabSz="91318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230874" algn="ctr" defTabSz="91318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641165" algn="ctr" defTabSz="91318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909" indent="-341909" algn="l" defTabSz="91318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29" indent="-284925" algn="l" defTabSz="913183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47" indent="-227940" algn="l" defTabSz="91318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26" indent="-227940" algn="l" defTabSz="913183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1" indent="-227940" algn="l" defTabSz="913183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12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ahoma" pitchFamily="34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EFDE66-C550-4054-B9F8-D8DF5DE5699D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pitchFamily="34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D66865-93D0-4C1C-B8CE-E0AC9937AEA9}" type="slidenum">
              <a:rPr 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29" name="Picture 3" descr="MP-logo_RGB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6207125"/>
            <a:ext cx="12477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15"/>
          <p:cNvSpPr>
            <a:spLocks noChangeArrowheads="1"/>
          </p:cNvSpPr>
          <p:nvPr userDrawn="1"/>
        </p:nvSpPr>
        <p:spPr bwMode="auto">
          <a:xfrm>
            <a:off x="1219200" y="6205538"/>
            <a:ext cx="7010400" cy="576262"/>
          </a:xfrm>
          <a:prstGeom prst="rect">
            <a:avLst/>
          </a:prstGeom>
          <a:gradFill rotWithShape="1">
            <a:gsLst>
              <a:gs pos="0">
                <a:srgbClr val="F1AC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lIns="91429" tIns="45714" rIns="91429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pitchFamily="-84" charset="-128"/>
            </a:endParaRPr>
          </a:p>
        </p:txBody>
      </p:sp>
      <p:sp>
        <p:nvSpPr>
          <p:cNvPr id="1031" name="Rectangle 16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wrap="none" lIns="91429" tIns="45714" rIns="91429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pitchFamily="-84" charset="-128"/>
            </a:endParaRPr>
          </a:p>
        </p:txBody>
      </p:sp>
      <p:sp>
        <p:nvSpPr>
          <p:cNvPr id="1032" name="Rectangle 18"/>
          <p:cNvSpPr>
            <a:spLocks noChangeArrowheads="1"/>
          </p:cNvSpPr>
          <p:nvPr userDrawn="1"/>
        </p:nvSpPr>
        <p:spPr bwMode="auto">
          <a:xfrm>
            <a:off x="0" y="304800"/>
            <a:ext cx="9144000" cy="99060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lIns="91429" tIns="45714" rIns="91429" bIns="4571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333399"/>
                </a:solidFill>
                <a:ea typeface="ＭＳ Ｐゴシック" pitchFamily="-84" charset="-12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3425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84" charset="-128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pitchFamily="-8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pitchFamily="-8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pitchFamily="-8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pitchFamily="-84" charset="-128"/>
          <a:cs typeface="ＭＳ Ｐゴシック"/>
        </a:defRPr>
      </a:lvl5pPr>
      <a:lvl6pPr marL="45714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293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44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58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ＭＳ Ｐゴシック" pitchFamily="-84" charset="-128"/>
          <a:cs typeface="ＭＳ Ｐゴシック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ＭＳ Ｐゴシック" pitchFamily="-84" charset="-128"/>
          <a:cs typeface="ＭＳ Ｐゴシック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pitchFamily="-84" charset="-128"/>
          <a:cs typeface="ＭＳ Ｐゴシック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84" charset="-128"/>
          <a:cs typeface="ＭＳ Ｐゴシック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84" charset="-128"/>
          <a:cs typeface="ＭＳ Ｐゴシック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489" y="274544"/>
            <a:ext cx="822902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489" y="1599640"/>
            <a:ext cx="8229023" cy="452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489" y="6356537"/>
            <a:ext cx="2133023" cy="365592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l" eaLnBrk="0" hangingPunct="0">
              <a:spcBef>
                <a:spcPct val="50000"/>
              </a:spcBef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9EF1B8D-39CC-4556-B7CE-FD1EDDF15271}" type="datetimeFigureOut">
              <a:rPr lang="en-US" b="1" i="1">
                <a:solidFill>
                  <a:prstClr val="black">
                    <a:tint val="75000"/>
                  </a:prstClr>
                </a:solidFill>
                <a:latin typeface="Verdana" pitchFamily="34" charset="0"/>
                <a:ea typeface="ＭＳ Ｐゴシック"/>
              </a:rPr>
              <a:pPr fontAlgn="base">
                <a:spcAft>
                  <a:spcPct val="0"/>
                </a:spcAft>
                <a:defRPr/>
              </a:pPr>
              <a:t>1/15/2014</a:t>
            </a:fld>
            <a:endParaRPr lang="en-US" b="1" i="1">
              <a:solidFill>
                <a:prstClr val="black">
                  <a:tint val="75000"/>
                </a:prstClr>
              </a:solidFill>
              <a:latin typeface="Verdana" pitchFamily="34" charset="0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489" y="6356537"/>
            <a:ext cx="2895023" cy="365592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 eaLnBrk="0" hangingPunct="0">
              <a:spcBef>
                <a:spcPct val="50000"/>
              </a:spcBef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i="1">
                <a:solidFill>
                  <a:prstClr val="black">
                    <a:tint val="75000"/>
                  </a:prstClr>
                </a:solidFill>
                <a:latin typeface="Verdana" pitchFamily="34" charset="0"/>
                <a:ea typeface="ＭＳ Ｐゴシック"/>
              </a:rPr>
              <a:t>Manatt, Phelps &amp; Phillips, LLP   |   2010 Business Plan Summary – All Divisions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489" y="6356537"/>
            <a:ext cx="2133023" cy="365592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 eaLnBrk="0" hangingPunct="0">
              <a:spcBef>
                <a:spcPct val="50000"/>
              </a:spcBef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4FA5B36-FA1C-4259-B82A-AED40788BAC9}" type="slidenum">
              <a:rPr lang="en-US" b="1" i="1">
                <a:solidFill>
                  <a:prstClr val="black">
                    <a:tint val="75000"/>
                  </a:prstClr>
                </a:solidFill>
                <a:latin typeface="Verdana" pitchFamily="34" charset="0"/>
                <a:ea typeface="ＭＳ Ｐゴシック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 i="1">
              <a:solidFill>
                <a:prstClr val="black">
                  <a:tint val="75000"/>
                </a:prstClr>
              </a:solidFill>
              <a:latin typeface="Verdana" pitchFamily="34" charset="0"/>
              <a:ea typeface="ＭＳ Ｐゴシック"/>
            </a:endParaRPr>
          </a:p>
        </p:txBody>
      </p:sp>
      <p:pic>
        <p:nvPicPr>
          <p:cNvPr id="76807" name="Picture 3" descr="MP-logo_RG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206658"/>
            <a:ext cx="1248353" cy="57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1219489" y="6205257"/>
            <a:ext cx="7009534" cy="577103"/>
          </a:xfrm>
          <a:prstGeom prst="rect">
            <a:avLst/>
          </a:prstGeom>
          <a:gradFill rotWithShape="1">
            <a:gsLst>
              <a:gs pos="0">
                <a:srgbClr val="F1AC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lIns="82039" tIns="41020" rIns="82039" bIns="41020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b="1" i="1">
              <a:solidFill>
                <a:prstClr val="black"/>
              </a:solidFill>
              <a:latin typeface="Verdana" pitchFamily="34" charset="0"/>
              <a:ea typeface="ＭＳ Ｐゴシック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6782361"/>
            <a:ext cx="9144000" cy="7564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/>
        </p:spPr>
        <p:txBody>
          <a:bodyPr wrap="none" lIns="82039" tIns="41020" rIns="82039" bIns="41020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b="1" i="1">
              <a:solidFill>
                <a:prstClr val="black"/>
              </a:solidFill>
              <a:latin typeface="Verdana" pitchFamily="34" charset="0"/>
              <a:ea typeface="ＭＳ Ｐゴシック"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305361"/>
            <a:ext cx="9144000" cy="99032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lIns="91397" tIns="45698" rIns="91397" bIns="45698" anchor="ctr"/>
          <a:lstStyle/>
          <a:p>
            <a:pPr algn="ctr" defTabSz="9131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1F497D"/>
                </a:solidFill>
                <a:ea typeface="ＭＳ Ｐゴシック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3496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dt="0"/>
  <p:txStyles>
    <p:titleStyle>
      <a:lvl1pPr algn="ctr" defTabSz="91318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18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318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318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318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10291" algn="ctr" defTabSz="91318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20583" algn="ctr" defTabSz="91318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230874" algn="ctr" defTabSz="91318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641165" algn="ctr" defTabSz="91318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909" indent="-341909" algn="l" defTabSz="91318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29" indent="-284925" algn="l" defTabSz="913183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47" indent="-227940" algn="l" defTabSz="91318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26" indent="-227940" algn="l" defTabSz="913183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1" indent="-227940" algn="l" defTabSz="913183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12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15637" y="6118412"/>
            <a:ext cx="8312727" cy="477651"/>
            <a:chOff x="457200" y="6934200"/>
            <a:chExt cx="9144000" cy="541338"/>
          </a:xfrm>
        </p:grpSpPr>
        <p:sp>
          <p:nvSpPr>
            <p:cNvPr id="676891" name="Rectangle 27"/>
            <p:cNvSpPr>
              <a:spLocks noChangeArrowheads="1"/>
            </p:cNvSpPr>
            <p:nvPr userDrawn="1"/>
          </p:nvSpPr>
          <p:spPr bwMode="blackWhite">
            <a:xfrm>
              <a:off x="457200" y="6934200"/>
              <a:ext cx="8001000" cy="539750"/>
            </a:xfrm>
            <a:prstGeom prst="rect">
              <a:avLst/>
            </a:prstGeom>
            <a:solidFill>
              <a:srgbClr val="215C6E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pic>
          <p:nvPicPr>
            <p:cNvPr id="676892" name="Picture 28" descr="MP-logo_RGB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0" y="6934200"/>
              <a:ext cx="1143000" cy="54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689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636" y="431964"/>
            <a:ext cx="7966364" cy="4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15637" y="806824"/>
            <a:ext cx="831272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lIns="86744" tIns="43372" rIns="86744" bIns="4337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689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637" y="6252882"/>
            <a:ext cx="5886739" cy="20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64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defRPr sz="900">
                <a:solidFill>
                  <a:schemeClr val="bg1"/>
                </a:solidFill>
                <a:latin typeface="+mn-lt"/>
                <a:ea typeface="MS PGothic"/>
                <a:cs typeface="MS PGothic"/>
              </a:defRPr>
            </a:lvl1pPr>
          </a:lstStyle>
          <a:p>
            <a:pPr eaLnBrk="0" fontAlgn="base" hangingPunct="0"/>
            <a:r>
              <a:rPr lang="en-US" dirty="0" smtClean="0">
                <a:solidFill>
                  <a:srgbClr val="FFFFFF"/>
                </a:solidFill>
              </a:rPr>
              <a:t>&lt;replace this with footer text&gt; | Manatt, Phelps &amp; Phillips, LLP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76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637" y="1344706"/>
            <a:ext cx="8312727" cy="470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0" rIns="91404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8382000" y="470647"/>
            <a:ext cx="346364" cy="336176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 defTabSz="719138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19138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19138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19138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19138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191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191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191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191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90000"/>
              </a:spcAft>
              <a:buClr>
                <a:srgbClr val="B2B2B2"/>
              </a:buClr>
              <a:buSzPct val="80000"/>
              <a:buFont typeface="Arial" pitchFamily="34" charset="0"/>
              <a:buNone/>
            </a:pPr>
            <a:fld id="{BC8FF601-CAC2-41BD-8803-61CFEE9050F9}" type="slidenum">
              <a:rPr lang="en-US" sz="1400">
                <a:solidFill>
                  <a:srgbClr val="FFFFFF"/>
                </a:solidFill>
                <a:cs typeface="Times New Roman" pitchFamily="18" charset="0"/>
              </a:rPr>
              <a:pPr algn="ctr" fontAlgn="base">
                <a:spcBef>
                  <a:spcPct val="50000"/>
                </a:spcBef>
                <a:spcAft>
                  <a:spcPct val="90000"/>
                </a:spcAft>
                <a:buClr>
                  <a:srgbClr val="B2B2B2"/>
                </a:buClr>
                <a:buSzPct val="80000"/>
                <a:buFont typeface="Arial" pitchFamily="34" charset="0"/>
                <a:buNone/>
              </a:pPr>
              <a:t>‹#›</a:t>
            </a:fld>
            <a:endParaRPr lang="en-US" sz="1400" dirty="0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6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2pPr>
      <a:lvl3pPr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3pPr>
      <a:lvl4pPr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4pPr>
      <a:lvl5pPr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5pPr>
      <a:lvl6pPr marL="410291"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6pPr>
      <a:lvl7pPr marL="820583"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7pPr>
      <a:lvl8pPr marL="1230874"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8pPr>
      <a:lvl9pPr marL="1641165" algn="l" defTabSz="914608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Georgia" pitchFamily="18" charset="0"/>
        </a:defRPr>
      </a:lvl9pPr>
    </p:titleStyle>
    <p:bodyStyle>
      <a:lvl1pPr marL="156708" indent="-156708" algn="l" defTabSz="914608" rtl="0" eaLnBrk="1" fontAlgn="base" hangingPunct="1">
        <a:spcBef>
          <a:spcPct val="0"/>
        </a:spcBef>
        <a:spcAft>
          <a:spcPct val="50000"/>
        </a:spcAft>
        <a:buClr>
          <a:schemeClr val="tx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0291" indent="-151010" algn="l" defTabSz="914608" rtl="0" eaLnBrk="1" fontAlgn="base" hangingPunct="1">
        <a:spcBef>
          <a:spcPct val="0"/>
        </a:spcBef>
        <a:spcAft>
          <a:spcPct val="50000"/>
        </a:spcAft>
        <a:buClr>
          <a:schemeClr val="tx1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2pPr>
      <a:lvl3pPr marL="665299" indent="-152435" algn="l" defTabSz="914608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924580" indent="-156708" algn="l" defTabSz="914608" rtl="0" eaLnBrk="1" fontAlgn="base" hangingPunct="1">
        <a:spcBef>
          <a:spcPct val="0"/>
        </a:spcBef>
        <a:spcAft>
          <a:spcPct val="50000"/>
        </a:spcAft>
        <a:buClr>
          <a:schemeClr val="hlink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4pPr>
      <a:lvl5pPr marL="1183862" indent="-156708" algn="l" defTabSz="914608" rtl="0" eaLnBrk="1" fontAlgn="base" hangingPunct="1">
        <a:spcBef>
          <a:spcPct val="0"/>
        </a:spcBef>
        <a:spcAft>
          <a:spcPct val="50000"/>
        </a:spcAft>
        <a:buClr>
          <a:srgbClr val="739600"/>
        </a:buClr>
        <a:buFont typeface="Arial" pitchFamily="34" charset="0"/>
        <a:buChar char="▪"/>
        <a:defRPr sz="1400">
          <a:solidFill>
            <a:schemeClr val="tx1"/>
          </a:solidFill>
          <a:latin typeface="+mn-lt"/>
        </a:defRPr>
      </a:lvl5pPr>
      <a:lvl6pPr marL="1594153" indent="-156708" algn="l" defTabSz="914608" rtl="0" eaLnBrk="1" fontAlgn="base" hangingPunct="1">
        <a:spcBef>
          <a:spcPct val="0"/>
        </a:spcBef>
        <a:spcAft>
          <a:spcPct val="50000"/>
        </a:spcAft>
        <a:buClr>
          <a:srgbClr val="739600"/>
        </a:buClr>
        <a:buFont typeface="Arial" pitchFamily="34" charset="0"/>
        <a:buChar char="▪"/>
        <a:defRPr sz="1400">
          <a:solidFill>
            <a:schemeClr val="tx1"/>
          </a:solidFill>
          <a:latin typeface="+mn-lt"/>
        </a:defRPr>
      </a:lvl6pPr>
      <a:lvl7pPr marL="2004444" indent="-156708" algn="l" defTabSz="914608" rtl="0" eaLnBrk="1" fontAlgn="base" hangingPunct="1">
        <a:spcBef>
          <a:spcPct val="0"/>
        </a:spcBef>
        <a:spcAft>
          <a:spcPct val="50000"/>
        </a:spcAft>
        <a:buClr>
          <a:srgbClr val="739600"/>
        </a:buClr>
        <a:buFont typeface="Arial" pitchFamily="34" charset="0"/>
        <a:buChar char="▪"/>
        <a:defRPr sz="1400">
          <a:solidFill>
            <a:schemeClr val="tx1"/>
          </a:solidFill>
          <a:latin typeface="+mn-lt"/>
        </a:defRPr>
      </a:lvl7pPr>
      <a:lvl8pPr marL="2414736" indent="-156708" algn="l" defTabSz="914608" rtl="0" eaLnBrk="1" fontAlgn="base" hangingPunct="1">
        <a:spcBef>
          <a:spcPct val="0"/>
        </a:spcBef>
        <a:spcAft>
          <a:spcPct val="50000"/>
        </a:spcAft>
        <a:buClr>
          <a:srgbClr val="739600"/>
        </a:buClr>
        <a:buFont typeface="Arial" pitchFamily="34" charset="0"/>
        <a:buChar char="▪"/>
        <a:defRPr sz="1400">
          <a:solidFill>
            <a:schemeClr val="tx1"/>
          </a:solidFill>
          <a:latin typeface="+mn-lt"/>
        </a:defRPr>
      </a:lvl8pPr>
      <a:lvl9pPr marL="2825027" indent="-156708" algn="l" defTabSz="914608" rtl="0" eaLnBrk="1" fontAlgn="base" hangingPunct="1">
        <a:spcBef>
          <a:spcPct val="0"/>
        </a:spcBef>
        <a:spcAft>
          <a:spcPct val="50000"/>
        </a:spcAft>
        <a:buClr>
          <a:srgbClr val="739600"/>
        </a:buClr>
        <a:buFont typeface="Arial" pitchFamily="34" charset="0"/>
        <a:buChar char="▪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ahoma" pitchFamily="34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EFDE66-C550-4054-B9F8-D8DF5DE5699D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1/15/2014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pitchFamily="34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D66865-93D0-4C1C-B8CE-E0AC9937AEA9}" type="slidenum">
              <a:rPr 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29" name="Picture 3" descr="MP-logo_RGB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6207125"/>
            <a:ext cx="12477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15"/>
          <p:cNvSpPr>
            <a:spLocks noChangeArrowheads="1"/>
          </p:cNvSpPr>
          <p:nvPr userDrawn="1"/>
        </p:nvSpPr>
        <p:spPr bwMode="auto">
          <a:xfrm>
            <a:off x="1219200" y="6205538"/>
            <a:ext cx="7010400" cy="576262"/>
          </a:xfrm>
          <a:prstGeom prst="rect">
            <a:avLst/>
          </a:prstGeom>
          <a:gradFill rotWithShape="1">
            <a:gsLst>
              <a:gs pos="0">
                <a:srgbClr val="F1AC0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lIns="91429" tIns="45714" rIns="91429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pitchFamily="-84" charset="-128"/>
            </a:endParaRPr>
          </a:p>
        </p:txBody>
      </p:sp>
      <p:sp>
        <p:nvSpPr>
          <p:cNvPr id="1031" name="Rectangle 16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wrap="none" lIns="91429" tIns="45714" rIns="91429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pitchFamily="-84" charset="-128"/>
            </a:endParaRPr>
          </a:p>
        </p:txBody>
      </p:sp>
      <p:sp>
        <p:nvSpPr>
          <p:cNvPr id="1032" name="Rectangle 18"/>
          <p:cNvSpPr>
            <a:spLocks noChangeArrowheads="1"/>
          </p:cNvSpPr>
          <p:nvPr userDrawn="1"/>
        </p:nvSpPr>
        <p:spPr bwMode="auto">
          <a:xfrm>
            <a:off x="0" y="304800"/>
            <a:ext cx="9144000" cy="99060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lIns="91429" tIns="45714" rIns="91429" bIns="4571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333399"/>
                </a:solidFill>
                <a:ea typeface="ＭＳ Ｐゴシック" pitchFamily="-84" charset="-12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4968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84" charset="-128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pitchFamily="-8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pitchFamily="-8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pitchFamily="-8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pitchFamily="-84" charset="-128"/>
          <a:cs typeface="ＭＳ Ｐゴシック"/>
        </a:defRPr>
      </a:lvl5pPr>
      <a:lvl6pPr marL="45714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293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44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58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ＭＳ Ｐゴシック" pitchFamily="-84" charset="-128"/>
          <a:cs typeface="ＭＳ Ｐゴシック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ＭＳ Ｐゴシック" pitchFamily="-84" charset="-128"/>
          <a:cs typeface="ＭＳ Ｐゴシック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pitchFamily="-84" charset="-128"/>
          <a:cs typeface="ＭＳ Ｐゴシック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84" charset="-128"/>
          <a:cs typeface="ＭＳ Ｐゴシック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84" charset="-128"/>
          <a:cs typeface="ＭＳ Ｐゴシック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wmf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Dbachrach@manatt.com" TargetMode="Externa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Line 18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3538" name="Line 10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3539" name="Rectangle 3"/>
          <p:cNvSpPr>
            <a:spLocks noChangeArrowheads="1"/>
          </p:cNvSpPr>
          <p:nvPr/>
        </p:nvSpPr>
        <p:spPr bwMode="auto">
          <a:xfrm>
            <a:off x="166238" y="171450"/>
            <a:ext cx="8839200" cy="65532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3540" name="Line 1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5237" name="Rectangle 4"/>
          <p:cNvSpPr>
            <a:spLocks noChangeArrowheads="1"/>
          </p:cNvSpPr>
          <p:nvPr/>
        </p:nvSpPr>
        <p:spPr bwMode="auto">
          <a:xfrm>
            <a:off x="300038" y="2416175"/>
            <a:ext cx="8523287" cy="6508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Medicaid Expansion: </a:t>
            </a:r>
            <a:b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State Considerations &amp; Approaches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93542" name="Line 1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5239" name="Rectangle 5"/>
          <p:cNvSpPr>
            <a:spLocks noChangeArrowheads="1"/>
          </p:cNvSpPr>
          <p:nvPr/>
        </p:nvSpPr>
        <p:spPr bwMode="auto">
          <a:xfrm>
            <a:off x="457200" y="3448050"/>
            <a:ext cx="8329614" cy="116955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000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000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3544" name="Line 13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3545" name="Line 1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354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9525" y="6113463"/>
            <a:ext cx="13716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47" name="Line 1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3548" name="Line 8"/>
          <p:cNvSpPr>
            <a:spLocks noChangeShapeType="1"/>
          </p:cNvSpPr>
          <p:nvPr/>
        </p:nvSpPr>
        <p:spPr bwMode="auto">
          <a:xfrm flipV="1">
            <a:off x="152400" y="3457575"/>
            <a:ext cx="8839200" cy="0"/>
          </a:xfrm>
          <a:prstGeom prst="line">
            <a:avLst/>
          </a:prstGeom>
          <a:noFill/>
          <a:ln w="50800">
            <a:solidFill>
              <a:srgbClr val="FFCF0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3549" name="Line 1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3550" name="Line 17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3648105"/>
            <a:ext cx="59817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Deborah 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Bachrach,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Esq</a:t>
            </a:r>
            <a:endParaRPr lang="en-US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Anne Karl,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Esq</a:t>
            </a:r>
            <a:endParaRPr lang="en-US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University of Arkansas School of Law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February 28, 2014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575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733424" y="4894706"/>
            <a:ext cx="7443788" cy="0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171450"/>
            <a:ext cx="9144000" cy="1685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4862" y="561975"/>
            <a:ext cx="7439025" cy="48101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525" y="2781300"/>
            <a:ext cx="7439025" cy="523220"/>
          </a:xfrm>
          <a:prstGeom prst="rect">
            <a:avLst/>
          </a:prstGeom>
          <a:solidFill>
            <a:srgbClr val="385D8A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white"/>
                </a:solidFill>
                <a:ea typeface="ＭＳ Ｐゴシック"/>
              </a:rPr>
              <a:t>Emerging </a:t>
            </a:r>
            <a:r>
              <a:rPr lang="en-US" sz="2800" b="1" dirty="0" smtClean="0">
                <a:solidFill>
                  <a:prstClr val="white"/>
                </a:solidFill>
                <a:ea typeface="ＭＳ Ｐゴシック"/>
              </a:rPr>
              <a:t>Approaches </a:t>
            </a:r>
            <a:r>
              <a:rPr lang="en-US" sz="2800" b="1" dirty="0" smtClean="0">
                <a:solidFill>
                  <a:prstClr val="white"/>
                </a:solidFill>
                <a:ea typeface="ＭＳ Ｐゴシック"/>
              </a:rPr>
              <a:t>to Coverage Expansions</a:t>
            </a:r>
            <a:endParaRPr lang="en-US" sz="2800" b="1" dirty="0">
              <a:solidFill>
                <a:prstClr val="white"/>
              </a:solidFill>
              <a:ea typeface="ＭＳ Ｐゴシック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04862" y="3336042"/>
            <a:ext cx="7372350" cy="0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4862" y="2758182"/>
            <a:ext cx="7372350" cy="0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814E9057-8CA7-4998-889E-B48D14A000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39" y="1312235"/>
            <a:ext cx="9144000" cy="48844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161327"/>
            <a:ext cx="8229023" cy="1143000"/>
          </a:xfrm>
        </p:spPr>
        <p:txBody>
          <a:bodyPr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States Are Considering Medicaid Expansion Options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3438">
            <a:off x="240644" y="1655957"/>
            <a:ext cx="3524250" cy="40005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814E9057-8CA7-4998-889E-B48D14A000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454">
            <a:off x="3200568" y="1230494"/>
            <a:ext cx="3290344" cy="2591425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0295">
            <a:off x="5879229" y="1732651"/>
            <a:ext cx="3176598" cy="194886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807">
            <a:off x="3387321" y="3173027"/>
            <a:ext cx="4982477" cy="308259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81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828800"/>
            <a:ext cx="9144000" cy="3667125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971675"/>
            <a:ext cx="9144000" cy="3343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dosportseasy.com/trincoll/icons/Tug-O-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49" y="2233524"/>
            <a:ext cx="3819525" cy="270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7396952" y="3976712"/>
            <a:ext cx="726671" cy="68189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45969"/>
            <a:ext cx="8229023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Dynamic Federalism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www.dosportseasy.com/trincoll/icons/Tug-O-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675" y="2233524"/>
            <a:ext cx="3819525" cy="270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10025" y="3133724"/>
            <a:ext cx="1266825" cy="40862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MEDICAID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553" y="3972330"/>
            <a:ext cx="716511" cy="6862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24025" y="3280885"/>
            <a:ext cx="885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</a:rPr>
              <a:t>STATES</a:t>
            </a:r>
            <a:endParaRPr lang="en-US" sz="1600" b="1" dirty="0">
              <a:solidFill>
                <a:srgbClr val="FFC000"/>
              </a:solidFill>
            </a:endParaRPr>
          </a:p>
        </p:txBody>
      </p:sp>
      <p:pic>
        <p:nvPicPr>
          <p:cNvPr id="12" name="Picture 6" descr="Govermen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73" y="4052943"/>
            <a:ext cx="529427" cy="52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925464" y="3280885"/>
            <a:ext cx="885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</a:rPr>
              <a:t>HHS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814E9057-8CA7-4998-889E-B48D14A000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08125"/>
            <a:ext cx="9144000" cy="8540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68325"/>
            <a:ext cx="9144000" cy="492125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States are Exploring Alternative Coverage Models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989" y="1479550"/>
            <a:ext cx="8577036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Non-expansion states remain under pressure from powerful stakeholders </a:t>
            </a:r>
            <a:br>
              <a:rPr lang="en-US" sz="1400" b="1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</a:br>
            <a:r>
              <a:rPr lang="en-US" sz="1400" b="1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including hospitals, 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chambers of commerce 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and local governments</a:t>
            </a:r>
          </a:p>
          <a:p>
            <a:pPr algn="ctr" fontAlgn="base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States are seeking their own expansion pathways</a:t>
            </a:r>
          </a:p>
          <a:p>
            <a:pPr marL="455613" lvl="1" fontAlgn="base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</a:pPr>
            <a:endParaRPr lang="en-US" sz="14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455613" lvl="1" fontAlgn="base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</a:pPr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Premium </a:t>
            </a:r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Assistance for Employer Sponsored Insurance (ESI).  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To prevent Medicaid-eligible adults from dropping ESI, Medicaid programs will wrap around premiums, cost-sharing and benefits.  </a:t>
            </a: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(SSA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§</a:t>
            </a: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 1906)</a:t>
            </a:r>
            <a:endParaRPr lang="en-US" sz="1400" b="1" dirty="0" smtClean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marL="455613" lvl="1" fontAlgn="base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</a:pPr>
            <a:endParaRPr lang="en-US" sz="500" b="1" dirty="0" smtClean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marL="455613" lvl="1" fontAlgn="base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</a:pPr>
            <a:r>
              <a:rPr lang="en-US" sz="1400" b="1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Premium Assistance in the Marketplace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.  Medicaid buys QHP coverage for the expansion adults.  </a:t>
            </a:r>
            <a:br>
              <a:rPr lang="en-US" sz="14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Arkansas and Iowa have obtained federal approval to move forward with this approach. (42 CFR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§ 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435.1015)</a:t>
            </a:r>
          </a:p>
          <a:p>
            <a:pPr marL="455613" lvl="1" fontAlgn="base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</a:pPr>
            <a:endParaRPr lang="en-US" sz="500" b="1" dirty="0" smtClean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marL="455613" lvl="1" fontAlgn="base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</a:pPr>
            <a:r>
              <a:rPr lang="en-US" sz="1400" b="1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Premiums and Cost-Sharing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.  States are increasingly looking to require co-payments and premiums, seeking federal waivers where necessary.</a:t>
            </a:r>
          </a:p>
          <a:p>
            <a:pPr marL="455613" lvl="1" fontAlgn="base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</a:pPr>
            <a:endParaRPr lang="en-US" sz="500" b="1" dirty="0" smtClean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marL="455613" lvl="1" fontAlgn="base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</a:pPr>
            <a:r>
              <a:rPr lang="en-US" sz="1400" b="1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Health Incentives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.  States are seeking to incent healthy behaviors by forgiving co-pays and/or premiums to meeting certain health standards.</a:t>
            </a:r>
            <a:endParaRPr lang="en-US" sz="1400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814E9057-8CA7-4998-889E-B48D14A000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Users\eosius\AppData\Local\Microsoft\Windows\Temporary Internet Files\Content.IE5\X6K7ZT23\MC90043982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724150"/>
            <a:ext cx="628649" cy="62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osius\AppData\Local\Microsoft\Windows\Temporary Internet Files\Content.IE5\DY67DMIH\MC90043386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6" y="3600450"/>
            <a:ext cx="571385" cy="57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Program Files (x86)\Microsoft Office\MEDIA\CAGCAT10\j022201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22" y="4432109"/>
            <a:ext cx="492653" cy="49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People Doctor Femal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03" y="5191125"/>
            <a:ext cx="612584" cy="61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75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42645"/>
            <a:ext cx="8229023" cy="1143000"/>
          </a:xfrm>
        </p:spPr>
        <p:txBody>
          <a:bodyPr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Medicaid Premium Assistance: </a:t>
            </a:r>
            <a:br>
              <a:rPr lang="en-US" sz="2600" b="1" dirty="0" smtClean="0">
                <a:solidFill>
                  <a:schemeClr val="bg1"/>
                </a:solidFill>
              </a:rPr>
            </a:br>
            <a:r>
              <a:rPr lang="en-US" sz="2600" b="1" dirty="0" smtClean="0">
                <a:solidFill>
                  <a:schemeClr val="bg1"/>
                </a:solidFill>
              </a:rPr>
              <a:t>For Employer Sponsored Insurance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77921"/>
            <a:ext cx="9144000" cy="4625167"/>
          </a:xfrm>
          <a:prstGeom prst="rect">
            <a:avLst/>
          </a:prstGeom>
          <a:solidFill>
            <a:srgbClr val="3366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814E9057-8CA7-4998-889E-B48D14A000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57824" y="1477920"/>
            <a:ext cx="180975" cy="462516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43525" y="1477920"/>
            <a:ext cx="114299" cy="4625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63"/>
          <p:cNvSpPr>
            <a:spLocks/>
          </p:cNvSpPr>
          <p:nvPr/>
        </p:nvSpPr>
        <p:spPr bwMode="auto">
          <a:xfrm>
            <a:off x="5921435" y="4382425"/>
            <a:ext cx="403163" cy="743315"/>
          </a:xfrm>
          <a:custGeom>
            <a:avLst/>
            <a:gdLst>
              <a:gd name="T0" fmla="*/ 23 w 140"/>
              <a:gd name="T1" fmla="*/ 28 h 303"/>
              <a:gd name="T2" fmla="*/ 24 w 140"/>
              <a:gd name="T3" fmla="*/ 14 h 303"/>
              <a:gd name="T4" fmla="*/ 32 w 140"/>
              <a:gd name="T5" fmla="*/ 8 h 303"/>
              <a:gd name="T6" fmla="*/ 38 w 140"/>
              <a:gd name="T7" fmla="*/ 3 h 303"/>
              <a:gd name="T8" fmla="*/ 46 w 140"/>
              <a:gd name="T9" fmla="*/ 0 h 303"/>
              <a:gd name="T10" fmla="*/ 51 w 140"/>
              <a:gd name="T11" fmla="*/ 8 h 303"/>
              <a:gd name="T12" fmla="*/ 56 w 140"/>
              <a:gd name="T13" fmla="*/ 24 h 303"/>
              <a:gd name="T14" fmla="*/ 64 w 140"/>
              <a:gd name="T15" fmla="*/ 44 h 303"/>
              <a:gd name="T16" fmla="*/ 72 w 140"/>
              <a:gd name="T17" fmla="*/ 70 h 303"/>
              <a:gd name="T18" fmla="*/ 80 w 140"/>
              <a:gd name="T19" fmla="*/ 95 h 303"/>
              <a:gd name="T20" fmla="*/ 86 w 140"/>
              <a:gd name="T21" fmla="*/ 117 h 303"/>
              <a:gd name="T22" fmla="*/ 94 w 140"/>
              <a:gd name="T23" fmla="*/ 140 h 303"/>
              <a:gd name="T24" fmla="*/ 102 w 140"/>
              <a:gd name="T25" fmla="*/ 163 h 303"/>
              <a:gd name="T26" fmla="*/ 108 w 140"/>
              <a:gd name="T27" fmla="*/ 182 h 303"/>
              <a:gd name="T28" fmla="*/ 115 w 140"/>
              <a:gd name="T29" fmla="*/ 198 h 303"/>
              <a:gd name="T30" fmla="*/ 129 w 140"/>
              <a:gd name="T31" fmla="*/ 214 h 303"/>
              <a:gd name="T32" fmla="*/ 139 w 140"/>
              <a:gd name="T33" fmla="*/ 229 h 303"/>
              <a:gd name="T34" fmla="*/ 140 w 140"/>
              <a:gd name="T35" fmla="*/ 248 h 303"/>
              <a:gd name="T36" fmla="*/ 134 w 140"/>
              <a:gd name="T37" fmla="*/ 254 h 303"/>
              <a:gd name="T38" fmla="*/ 123 w 140"/>
              <a:gd name="T39" fmla="*/ 263 h 303"/>
              <a:gd name="T40" fmla="*/ 112 w 140"/>
              <a:gd name="T41" fmla="*/ 278 h 303"/>
              <a:gd name="T42" fmla="*/ 99 w 140"/>
              <a:gd name="T43" fmla="*/ 281 h 303"/>
              <a:gd name="T44" fmla="*/ 72 w 140"/>
              <a:gd name="T45" fmla="*/ 287 h 303"/>
              <a:gd name="T46" fmla="*/ 10 w 140"/>
              <a:gd name="T47" fmla="*/ 294 h 303"/>
              <a:gd name="T48" fmla="*/ 7 w 140"/>
              <a:gd name="T49" fmla="*/ 283 h 303"/>
              <a:gd name="T50" fmla="*/ 11 w 140"/>
              <a:gd name="T51" fmla="*/ 275 h 303"/>
              <a:gd name="T52" fmla="*/ 10 w 140"/>
              <a:gd name="T53" fmla="*/ 263 h 303"/>
              <a:gd name="T54" fmla="*/ 7 w 140"/>
              <a:gd name="T55" fmla="*/ 246 h 303"/>
              <a:gd name="T56" fmla="*/ 3 w 140"/>
              <a:gd name="T57" fmla="*/ 235 h 303"/>
              <a:gd name="T58" fmla="*/ 3 w 140"/>
              <a:gd name="T59" fmla="*/ 225 h 303"/>
              <a:gd name="T60" fmla="*/ 0 w 140"/>
              <a:gd name="T61" fmla="*/ 216 h 303"/>
              <a:gd name="T62" fmla="*/ 2 w 140"/>
              <a:gd name="T63" fmla="*/ 205 h 303"/>
              <a:gd name="T64" fmla="*/ 5 w 140"/>
              <a:gd name="T65" fmla="*/ 189 h 303"/>
              <a:gd name="T66" fmla="*/ 10 w 140"/>
              <a:gd name="T67" fmla="*/ 174 h 303"/>
              <a:gd name="T68" fmla="*/ 11 w 140"/>
              <a:gd name="T69" fmla="*/ 157 h 303"/>
              <a:gd name="T70" fmla="*/ 11 w 140"/>
              <a:gd name="T71" fmla="*/ 141 h 303"/>
              <a:gd name="T72" fmla="*/ 7 w 140"/>
              <a:gd name="T73" fmla="*/ 133 h 303"/>
              <a:gd name="T74" fmla="*/ 8 w 140"/>
              <a:gd name="T75" fmla="*/ 124 h 303"/>
              <a:gd name="T76" fmla="*/ 18 w 140"/>
              <a:gd name="T77" fmla="*/ 113 h 303"/>
              <a:gd name="T78" fmla="*/ 26 w 140"/>
              <a:gd name="T79" fmla="*/ 105 h 303"/>
              <a:gd name="T80" fmla="*/ 32 w 140"/>
              <a:gd name="T81" fmla="*/ 89 h 303"/>
              <a:gd name="T82" fmla="*/ 32 w 140"/>
              <a:gd name="T83" fmla="*/ 81 h 303"/>
              <a:gd name="T84" fmla="*/ 24 w 140"/>
              <a:gd name="T85" fmla="*/ 71 h 303"/>
              <a:gd name="T86" fmla="*/ 21 w 140"/>
              <a:gd name="T87" fmla="*/ 63 h 303"/>
              <a:gd name="T88" fmla="*/ 26 w 140"/>
              <a:gd name="T89" fmla="*/ 57 h 303"/>
              <a:gd name="T90" fmla="*/ 27 w 140"/>
              <a:gd name="T91" fmla="*/ 46 h 303"/>
              <a:gd name="T92" fmla="*/ 23 w 140"/>
              <a:gd name="T93" fmla="*/ 36 h 3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0"/>
              <a:gd name="T142" fmla="*/ 0 h 303"/>
              <a:gd name="T143" fmla="*/ 140 w 140"/>
              <a:gd name="T144" fmla="*/ 303 h 3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0" h="303">
                <a:moveTo>
                  <a:pt x="23" y="36"/>
                </a:moveTo>
                <a:lnTo>
                  <a:pt x="23" y="28"/>
                </a:lnTo>
                <a:lnTo>
                  <a:pt x="23" y="19"/>
                </a:lnTo>
                <a:lnTo>
                  <a:pt x="24" y="14"/>
                </a:lnTo>
                <a:lnTo>
                  <a:pt x="27" y="11"/>
                </a:lnTo>
                <a:lnTo>
                  <a:pt x="32" y="8"/>
                </a:lnTo>
                <a:lnTo>
                  <a:pt x="35" y="5"/>
                </a:lnTo>
                <a:lnTo>
                  <a:pt x="38" y="3"/>
                </a:lnTo>
                <a:lnTo>
                  <a:pt x="43" y="1"/>
                </a:lnTo>
                <a:lnTo>
                  <a:pt x="46" y="0"/>
                </a:lnTo>
                <a:lnTo>
                  <a:pt x="50" y="0"/>
                </a:lnTo>
                <a:lnTo>
                  <a:pt x="51" y="8"/>
                </a:lnTo>
                <a:lnTo>
                  <a:pt x="53" y="14"/>
                </a:lnTo>
                <a:lnTo>
                  <a:pt x="56" y="24"/>
                </a:lnTo>
                <a:lnTo>
                  <a:pt x="59" y="35"/>
                </a:lnTo>
                <a:lnTo>
                  <a:pt x="64" y="44"/>
                </a:lnTo>
                <a:lnTo>
                  <a:pt x="69" y="59"/>
                </a:lnTo>
                <a:lnTo>
                  <a:pt x="72" y="70"/>
                </a:lnTo>
                <a:lnTo>
                  <a:pt x="77" y="81"/>
                </a:lnTo>
                <a:lnTo>
                  <a:pt x="80" y="95"/>
                </a:lnTo>
                <a:lnTo>
                  <a:pt x="86" y="106"/>
                </a:lnTo>
                <a:lnTo>
                  <a:pt x="86" y="117"/>
                </a:lnTo>
                <a:lnTo>
                  <a:pt x="91" y="127"/>
                </a:lnTo>
                <a:lnTo>
                  <a:pt x="94" y="140"/>
                </a:lnTo>
                <a:lnTo>
                  <a:pt x="96" y="149"/>
                </a:lnTo>
                <a:lnTo>
                  <a:pt x="102" y="163"/>
                </a:lnTo>
                <a:lnTo>
                  <a:pt x="105" y="171"/>
                </a:lnTo>
                <a:lnTo>
                  <a:pt x="108" y="182"/>
                </a:lnTo>
                <a:lnTo>
                  <a:pt x="112" y="194"/>
                </a:lnTo>
                <a:lnTo>
                  <a:pt x="115" y="198"/>
                </a:lnTo>
                <a:lnTo>
                  <a:pt x="121" y="206"/>
                </a:lnTo>
                <a:lnTo>
                  <a:pt x="129" y="214"/>
                </a:lnTo>
                <a:lnTo>
                  <a:pt x="134" y="219"/>
                </a:lnTo>
                <a:lnTo>
                  <a:pt x="139" y="229"/>
                </a:lnTo>
                <a:lnTo>
                  <a:pt x="140" y="236"/>
                </a:lnTo>
                <a:lnTo>
                  <a:pt x="140" y="248"/>
                </a:lnTo>
                <a:lnTo>
                  <a:pt x="137" y="251"/>
                </a:lnTo>
                <a:lnTo>
                  <a:pt x="134" y="254"/>
                </a:lnTo>
                <a:lnTo>
                  <a:pt x="129" y="259"/>
                </a:lnTo>
                <a:lnTo>
                  <a:pt x="123" y="263"/>
                </a:lnTo>
                <a:lnTo>
                  <a:pt x="116" y="273"/>
                </a:lnTo>
                <a:lnTo>
                  <a:pt x="112" y="278"/>
                </a:lnTo>
                <a:lnTo>
                  <a:pt x="105" y="279"/>
                </a:lnTo>
                <a:lnTo>
                  <a:pt x="99" y="281"/>
                </a:lnTo>
                <a:lnTo>
                  <a:pt x="86" y="283"/>
                </a:lnTo>
                <a:lnTo>
                  <a:pt x="72" y="287"/>
                </a:lnTo>
                <a:lnTo>
                  <a:pt x="15" y="303"/>
                </a:lnTo>
                <a:lnTo>
                  <a:pt x="10" y="294"/>
                </a:lnTo>
                <a:lnTo>
                  <a:pt x="8" y="287"/>
                </a:lnTo>
                <a:lnTo>
                  <a:pt x="7" y="283"/>
                </a:lnTo>
                <a:lnTo>
                  <a:pt x="10" y="279"/>
                </a:lnTo>
                <a:lnTo>
                  <a:pt x="11" y="275"/>
                </a:lnTo>
                <a:lnTo>
                  <a:pt x="10" y="270"/>
                </a:lnTo>
                <a:lnTo>
                  <a:pt x="10" y="263"/>
                </a:lnTo>
                <a:lnTo>
                  <a:pt x="10" y="259"/>
                </a:lnTo>
                <a:lnTo>
                  <a:pt x="7" y="246"/>
                </a:lnTo>
                <a:lnTo>
                  <a:pt x="5" y="238"/>
                </a:lnTo>
                <a:lnTo>
                  <a:pt x="3" y="235"/>
                </a:lnTo>
                <a:lnTo>
                  <a:pt x="3" y="232"/>
                </a:lnTo>
                <a:lnTo>
                  <a:pt x="3" y="225"/>
                </a:lnTo>
                <a:lnTo>
                  <a:pt x="2" y="221"/>
                </a:lnTo>
                <a:lnTo>
                  <a:pt x="0" y="216"/>
                </a:lnTo>
                <a:lnTo>
                  <a:pt x="2" y="208"/>
                </a:lnTo>
                <a:lnTo>
                  <a:pt x="2" y="205"/>
                </a:lnTo>
                <a:lnTo>
                  <a:pt x="5" y="198"/>
                </a:lnTo>
                <a:lnTo>
                  <a:pt x="5" y="189"/>
                </a:lnTo>
                <a:lnTo>
                  <a:pt x="7" y="179"/>
                </a:lnTo>
                <a:lnTo>
                  <a:pt x="10" y="174"/>
                </a:lnTo>
                <a:lnTo>
                  <a:pt x="11" y="165"/>
                </a:lnTo>
                <a:lnTo>
                  <a:pt x="11" y="157"/>
                </a:lnTo>
                <a:lnTo>
                  <a:pt x="11" y="149"/>
                </a:lnTo>
                <a:lnTo>
                  <a:pt x="11" y="141"/>
                </a:lnTo>
                <a:lnTo>
                  <a:pt x="8" y="136"/>
                </a:lnTo>
                <a:lnTo>
                  <a:pt x="7" y="133"/>
                </a:lnTo>
                <a:lnTo>
                  <a:pt x="5" y="128"/>
                </a:lnTo>
                <a:lnTo>
                  <a:pt x="8" y="124"/>
                </a:lnTo>
                <a:lnTo>
                  <a:pt x="11" y="120"/>
                </a:lnTo>
                <a:lnTo>
                  <a:pt x="18" y="113"/>
                </a:lnTo>
                <a:lnTo>
                  <a:pt x="21" y="108"/>
                </a:lnTo>
                <a:lnTo>
                  <a:pt x="26" y="105"/>
                </a:lnTo>
                <a:lnTo>
                  <a:pt x="29" y="97"/>
                </a:lnTo>
                <a:lnTo>
                  <a:pt x="32" y="89"/>
                </a:lnTo>
                <a:lnTo>
                  <a:pt x="32" y="82"/>
                </a:lnTo>
                <a:lnTo>
                  <a:pt x="32" y="81"/>
                </a:lnTo>
                <a:lnTo>
                  <a:pt x="29" y="76"/>
                </a:lnTo>
                <a:lnTo>
                  <a:pt x="24" y="71"/>
                </a:lnTo>
                <a:lnTo>
                  <a:pt x="21" y="68"/>
                </a:lnTo>
                <a:lnTo>
                  <a:pt x="21" y="63"/>
                </a:lnTo>
                <a:lnTo>
                  <a:pt x="23" y="60"/>
                </a:lnTo>
                <a:lnTo>
                  <a:pt x="26" y="57"/>
                </a:lnTo>
                <a:lnTo>
                  <a:pt x="27" y="52"/>
                </a:lnTo>
                <a:lnTo>
                  <a:pt x="27" y="46"/>
                </a:lnTo>
                <a:lnTo>
                  <a:pt x="26" y="43"/>
                </a:lnTo>
                <a:lnTo>
                  <a:pt x="23" y="36"/>
                </a:lnTo>
                <a:close/>
              </a:path>
            </a:pathLst>
          </a:custGeom>
          <a:solidFill>
            <a:srgbClr val="336699"/>
          </a:solidFill>
          <a:ln w="6350" algn="ctr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9610" y="3839410"/>
            <a:ext cx="2352675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New Hampshire’s Medicaid Expansion Study Commission recommended mandatory Premium Assistance for Medicaid eligible individuals with access to ESI </a:t>
            </a:r>
            <a:br>
              <a:rPr lang="en-US" sz="1300" dirty="0" smtClean="0"/>
            </a:b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>(in addition to Premium Assistance in the Individual Market for 100-133% FPL)</a:t>
            </a:r>
            <a:endParaRPr lang="en-US" sz="1300" dirty="0"/>
          </a:p>
        </p:txBody>
      </p:sp>
      <p:sp>
        <p:nvSpPr>
          <p:cNvPr id="32" name="Freeform 25"/>
          <p:cNvSpPr>
            <a:spLocks/>
          </p:cNvSpPr>
          <p:nvPr/>
        </p:nvSpPr>
        <p:spPr bwMode="auto">
          <a:xfrm rot="176799">
            <a:off x="5788852" y="2316869"/>
            <a:ext cx="668328" cy="436785"/>
          </a:xfrm>
          <a:custGeom>
            <a:avLst/>
            <a:gdLst>
              <a:gd name="T0" fmla="*/ 431 w 526"/>
              <a:gd name="T1" fmla="*/ 10 h 348"/>
              <a:gd name="T2" fmla="*/ 434 w 526"/>
              <a:gd name="T3" fmla="*/ 24 h 348"/>
              <a:gd name="T4" fmla="*/ 437 w 526"/>
              <a:gd name="T5" fmla="*/ 45 h 348"/>
              <a:gd name="T6" fmla="*/ 442 w 526"/>
              <a:gd name="T7" fmla="*/ 59 h 348"/>
              <a:gd name="T8" fmla="*/ 444 w 526"/>
              <a:gd name="T9" fmla="*/ 70 h 348"/>
              <a:gd name="T10" fmla="*/ 447 w 526"/>
              <a:gd name="T11" fmla="*/ 86 h 348"/>
              <a:gd name="T12" fmla="*/ 464 w 526"/>
              <a:gd name="T13" fmla="*/ 91 h 348"/>
              <a:gd name="T14" fmla="*/ 480 w 526"/>
              <a:gd name="T15" fmla="*/ 102 h 348"/>
              <a:gd name="T16" fmla="*/ 488 w 526"/>
              <a:gd name="T17" fmla="*/ 118 h 348"/>
              <a:gd name="T18" fmla="*/ 502 w 526"/>
              <a:gd name="T19" fmla="*/ 137 h 348"/>
              <a:gd name="T20" fmla="*/ 520 w 526"/>
              <a:gd name="T21" fmla="*/ 148 h 348"/>
              <a:gd name="T22" fmla="*/ 526 w 526"/>
              <a:gd name="T23" fmla="*/ 166 h 348"/>
              <a:gd name="T24" fmla="*/ 521 w 526"/>
              <a:gd name="T25" fmla="*/ 180 h 348"/>
              <a:gd name="T26" fmla="*/ 514 w 526"/>
              <a:gd name="T27" fmla="*/ 189 h 348"/>
              <a:gd name="T28" fmla="*/ 510 w 526"/>
              <a:gd name="T29" fmla="*/ 207 h 348"/>
              <a:gd name="T30" fmla="*/ 499 w 526"/>
              <a:gd name="T31" fmla="*/ 215 h 348"/>
              <a:gd name="T32" fmla="*/ 490 w 526"/>
              <a:gd name="T33" fmla="*/ 221 h 348"/>
              <a:gd name="T34" fmla="*/ 480 w 526"/>
              <a:gd name="T35" fmla="*/ 226 h 348"/>
              <a:gd name="T36" fmla="*/ 463 w 526"/>
              <a:gd name="T37" fmla="*/ 231 h 348"/>
              <a:gd name="T38" fmla="*/ 450 w 526"/>
              <a:gd name="T39" fmla="*/ 237 h 348"/>
              <a:gd name="T40" fmla="*/ 450 w 526"/>
              <a:gd name="T41" fmla="*/ 250 h 348"/>
              <a:gd name="T42" fmla="*/ 461 w 526"/>
              <a:gd name="T43" fmla="*/ 262 h 348"/>
              <a:gd name="T44" fmla="*/ 463 w 526"/>
              <a:gd name="T45" fmla="*/ 278 h 348"/>
              <a:gd name="T46" fmla="*/ 455 w 526"/>
              <a:gd name="T47" fmla="*/ 291 h 348"/>
              <a:gd name="T48" fmla="*/ 452 w 526"/>
              <a:gd name="T49" fmla="*/ 309 h 348"/>
              <a:gd name="T50" fmla="*/ 444 w 526"/>
              <a:gd name="T51" fmla="*/ 318 h 348"/>
              <a:gd name="T52" fmla="*/ 429 w 526"/>
              <a:gd name="T53" fmla="*/ 326 h 348"/>
              <a:gd name="T54" fmla="*/ 426 w 526"/>
              <a:gd name="T55" fmla="*/ 348 h 348"/>
              <a:gd name="T56" fmla="*/ 65 w 526"/>
              <a:gd name="T57" fmla="*/ 321 h 348"/>
              <a:gd name="T58" fmla="*/ 58 w 526"/>
              <a:gd name="T59" fmla="*/ 307 h 348"/>
              <a:gd name="T60" fmla="*/ 62 w 526"/>
              <a:gd name="T61" fmla="*/ 289 h 348"/>
              <a:gd name="T62" fmla="*/ 53 w 526"/>
              <a:gd name="T63" fmla="*/ 270 h 348"/>
              <a:gd name="T64" fmla="*/ 53 w 526"/>
              <a:gd name="T65" fmla="*/ 245 h 348"/>
              <a:gd name="T66" fmla="*/ 54 w 526"/>
              <a:gd name="T67" fmla="*/ 232 h 348"/>
              <a:gd name="T68" fmla="*/ 46 w 526"/>
              <a:gd name="T69" fmla="*/ 224 h 348"/>
              <a:gd name="T70" fmla="*/ 42 w 526"/>
              <a:gd name="T71" fmla="*/ 201 h 348"/>
              <a:gd name="T72" fmla="*/ 38 w 526"/>
              <a:gd name="T73" fmla="*/ 180 h 348"/>
              <a:gd name="T74" fmla="*/ 27 w 526"/>
              <a:gd name="T75" fmla="*/ 158 h 348"/>
              <a:gd name="T76" fmla="*/ 26 w 526"/>
              <a:gd name="T77" fmla="*/ 142 h 348"/>
              <a:gd name="T78" fmla="*/ 19 w 526"/>
              <a:gd name="T79" fmla="*/ 129 h 348"/>
              <a:gd name="T80" fmla="*/ 11 w 526"/>
              <a:gd name="T81" fmla="*/ 115 h 348"/>
              <a:gd name="T82" fmla="*/ 5 w 526"/>
              <a:gd name="T83" fmla="*/ 97 h 348"/>
              <a:gd name="T84" fmla="*/ 2 w 526"/>
              <a:gd name="T85" fmla="*/ 78 h 348"/>
              <a:gd name="T86" fmla="*/ 10 w 526"/>
              <a:gd name="T87" fmla="*/ 64 h 348"/>
              <a:gd name="T88" fmla="*/ 15 w 526"/>
              <a:gd name="T89" fmla="*/ 50 h 348"/>
              <a:gd name="T90" fmla="*/ 15 w 526"/>
              <a:gd name="T91" fmla="*/ 38 h 348"/>
              <a:gd name="T92" fmla="*/ 5 w 526"/>
              <a:gd name="T93" fmla="*/ 29 h 348"/>
              <a:gd name="T94" fmla="*/ 11 w 526"/>
              <a:gd name="T95" fmla="*/ 19 h 348"/>
              <a:gd name="T96" fmla="*/ 2 w 526"/>
              <a:gd name="T97" fmla="*/ 13 h 348"/>
              <a:gd name="T98" fmla="*/ 15 w 526"/>
              <a:gd name="T99" fmla="*/ 5 h 34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26"/>
              <a:gd name="T151" fmla="*/ 0 h 348"/>
              <a:gd name="T152" fmla="*/ 526 w 526"/>
              <a:gd name="T153" fmla="*/ 348 h 34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26" h="348">
                <a:moveTo>
                  <a:pt x="15" y="5"/>
                </a:moveTo>
                <a:lnTo>
                  <a:pt x="431" y="0"/>
                </a:lnTo>
                <a:lnTo>
                  <a:pt x="431" y="10"/>
                </a:lnTo>
                <a:lnTo>
                  <a:pt x="433" y="15"/>
                </a:lnTo>
                <a:lnTo>
                  <a:pt x="434" y="19"/>
                </a:lnTo>
                <a:lnTo>
                  <a:pt x="434" y="24"/>
                </a:lnTo>
                <a:lnTo>
                  <a:pt x="437" y="31"/>
                </a:lnTo>
                <a:lnTo>
                  <a:pt x="439" y="37"/>
                </a:lnTo>
                <a:lnTo>
                  <a:pt x="437" y="45"/>
                </a:lnTo>
                <a:lnTo>
                  <a:pt x="440" y="50"/>
                </a:lnTo>
                <a:lnTo>
                  <a:pt x="442" y="53"/>
                </a:lnTo>
                <a:lnTo>
                  <a:pt x="442" y="59"/>
                </a:lnTo>
                <a:lnTo>
                  <a:pt x="440" y="64"/>
                </a:lnTo>
                <a:lnTo>
                  <a:pt x="440" y="67"/>
                </a:lnTo>
                <a:lnTo>
                  <a:pt x="444" y="70"/>
                </a:lnTo>
                <a:lnTo>
                  <a:pt x="445" y="75"/>
                </a:lnTo>
                <a:lnTo>
                  <a:pt x="447" y="81"/>
                </a:lnTo>
                <a:lnTo>
                  <a:pt x="447" y="86"/>
                </a:lnTo>
                <a:lnTo>
                  <a:pt x="452" y="88"/>
                </a:lnTo>
                <a:lnTo>
                  <a:pt x="460" y="88"/>
                </a:lnTo>
                <a:lnTo>
                  <a:pt x="464" y="91"/>
                </a:lnTo>
                <a:lnTo>
                  <a:pt x="472" y="91"/>
                </a:lnTo>
                <a:lnTo>
                  <a:pt x="480" y="96"/>
                </a:lnTo>
                <a:lnTo>
                  <a:pt x="480" y="102"/>
                </a:lnTo>
                <a:lnTo>
                  <a:pt x="480" y="108"/>
                </a:lnTo>
                <a:lnTo>
                  <a:pt x="485" y="113"/>
                </a:lnTo>
                <a:lnTo>
                  <a:pt x="488" y="118"/>
                </a:lnTo>
                <a:lnTo>
                  <a:pt x="494" y="121"/>
                </a:lnTo>
                <a:lnTo>
                  <a:pt x="501" y="127"/>
                </a:lnTo>
                <a:lnTo>
                  <a:pt x="502" y="137"/>
                </a:lnTo>
                <a:lnTo>
                  <a:pt x="507" y="140"/>
                </a:lnTo>
                <a:lnTo>
                  <a:pt x="514" y="145"/>
                </a:lnTo>
                <a:lnTo>
                  <a:pt x="520" y="148"/>
                </a:lnTo>
                <a:lnTo>
                  <a:pt x="521" y="156"/>
                </a:lnTo>
                <a:lnTo>
                  <a:pt x="525" y="162"/>
                </a:lnTo>
                <a:lnTo>
                  <a:pt x="526" y="166"/>
                </a:lnTo>
                <a:lnTo>
                  <a:pt x="525" y="170"/>
                </a:lnTo>
                <a:lnTo>
                  <a:pt x="523" y="175"/>
                </a:lnTo>
                <a:lnTo>
                  <a:pt x="521" y="180"/>
                </a:lnTo>
                <a:lnTo>
                  <a:pt x="520" y="185"/>
                </a:lnTo>
                <a:lnTo>
                  <a:pt x="517" y="186"/>
                </a:lnTo>
                <a:lnTo>
                  <a:pt x="514" y="189"/>
                </a:lnTo>
                <a:lnTo>
                  <a:pt x="510" y="193"/>
                </a:lnTo>
                <a:lnTo>
                  <a:pt x="510" y="199"/>
                </a:lnTo>
                <a:lnTo>
                  <a:pt x="510" y="207"/>
                </a:lnTo>
                <a:lnTo>
                  <a:pt x="507" y="208"/>
                </a:lnTo>
                <a:lnTo>
                  <a:pt x="502" y="213"/>
                </a:lnTo>
                <a:lnTo>
                  <a:pt x="499" y="215"/>
                </a:lnTo>
                <a:lnTo>
                  <a:pt x="496" y="218"/>
                </a:lnTo>
                <a:lnTo>
                  <a:pt x="491" y="218"/>
                </a:lnTo>
                <a:lnTo>
                  <a:pt x="490" y="221"/>
                </a:lnTo>
                <a:lnTo>
                  <a:pt x="488" y="223"/>
                </a:lnTo>
                <a:lnTo>
                  <a:pt x="485" y="226"/>
                </a:lnTo>
                <a:lnTo>
                  <a:pt x="480" y="226"/>
                </a:lnTo>
                <a:lnTo>
                  <a:pt x="472" y="226"/>
                </a:lnTo>
                <a:lnTo>
                  <a:pt x="467" y="229"/>
                </a:lnTo>
                <a:lnTo>
                  <a:pt x="463" y="231"/>
                </a:lnTo>
                <a:lnTo>
                  <a:pt x="456" y="232"/>
                </a:lnTo>
                <a:lnTo>
                  <a:pt x="452" y="234"/>
                </a:lnTo>
                <a:lnTo>
                  <a:pt x="450" y="237"/>
                </a:lnTo>
                <a:lnTo>
                  <a:pt x="448" y="242"/>
                </a:lnTo>
                <a:lnTo>
                  <a:pt x="448" y="248"/>
                </a:lnTo>
                <a:lnTo>
                  <a:pt x="450" y="250"/>
                </a:lnTo>
                <a:lnTo>
                  <a:pt x="452" y="255"/>
                </a:lnTo>
                <a:lnTo>
                  <a:pt x="456" y="258"/>
                </a:lnTo>
                <a:lnTo>
                  <a:pt x="461" y="262"/>
                </a:lnTo>
                <a:lnTo>
                  <a:pt x="463" y="267"/>
                </a:lnTo>
                <a:lnTo>
                  <a:pt x="464" y="274"/>
                </a:lnTo>
                <a:lnTo>
                  <a:pt x="463" y="278"/>
                </a:lnTo>
                <a:lnTo>
                  <a:pt x="461" y="285"/>
                </a:lnTo>
                <a:lnTo>
                  <a:pt x="458" y="288"/>
                </a:lnTo>
                <a:lnTo>
                  <a:pt x="455" y="291"/>
                </a:lnTo>
                <a:lnTo>
                  <a:pt x="455" y="296"/>
                </a:lnTo>
                <a:lnTo>
                  <a:pt x="453" y="304"/>
                </a:lnTo>
                <a:lnTo>
                  <a:pt x="452" y="309"/>
                </a:lnTo>
                <a:lnTo>
                  <a:pt x="450" y="312"/>
                </a:lnTo>
                <a:lnTo>
                  <a:pt x="447" y="316"/>
                </a:lnTo>
                <a:lnTo>
                  <a:pt x="444" y="318"/>
                </a:lnTo>
                <a:lnTo>
                  <a:pt x="439" y="320"/>
                </a:lnTo>
                <a:lnTo>
                  <a:pt x="433" y="323"/>
                </a:lnTo>
                <a:lnTo>
                  <a:pt x="429" y="326"/>
                </a:lnTo>
                <a:lnTo>
                  <a:pt x="429" y="332"/>
                </a:lnTo>
                <a:lnTo>
                  <a:pt x="431" y="344"/>
                </a:lnTo>
                <a:lnTo>
                  <a:pt x="426" y="348"/>
                </a:lnTo>
                <a:lnTo>
                  <a:pt x="399" y="321"/>
                </a:lnTo>
                <a:lnTo>
                  <a:pt x="67" y="328"/>
                </a:lnTo>
                <a:lnTo>
                  <a:pt x="65" y="321"/>
                </a:lnTo>
                <a:lnTo>
                  <a:pt x="61" y="316"/>
                </a:lnTo>
                <a:lnTo>
                  <a:pt x="58" y="312"/>
                </a:lnTo>
                <a:lnTo>
                  <a:pt x="58" y="307"/>
                </a:lnTo>
                <a:lnTo>
                  <a:pt x="59" y="301"/>
                </a:lnTo>
                <a:lnTo>
                  <a:pt x="62" y="296"/>
                </a:lnTo>
                <a:lnTo>
                  <a:pt x="62" y="289"/>
                </a:lnTo>
                <a:lnTo>
                  <a:pt x="61" y="282"/>
                </a:lnTo>
                <a:lnTo>
                  <a:pt x="58" y="275"/>
                </a:lnTo>
                <a:lnTo>
                  <a:pt x="53" y="270"/>
                </a:lnTo>
                <a:lnTo>
                  <a:pt x="51" y="262"/>
                </a:lnTo>
                <a:lnTo>
                  <a:pt x="54" y="255"/>
                </a:lnTo>
                <a:lnTo>
                  <a:pt x="53" y="245"/>
                </a:lnTo>
                <a:lnTo>
                  <a:pt x="53" y="239"/>
                </a:lnTo>
                <a:lnTo>
                  <a:pt x="53" y="235"/>
                </a:lnTo>
                <a:lnTo>
                  <a:pt x="54" y="232"/>
                </a:lnTo>
                <a:lnTo>
                  <a:pt x="53" y="229"/>
                </a:lnTo>
                <a:lnTo>
                  <a:pt x="50" y="228"/>
                </a:lnTo>
                <a:lnTo>
                  <a:pt x="46" y="224"/>
                </a:lnTo>
                <a:lnTo>
                  <a:pt x="42" y="220"/>
                </a:lnTo>
                <a:lnTo>
                  <a:pt x="42" y="213"/>
                </a:lnTo>
                <a:lnTo>
                  <a:pt x="42" y="201"/>
                </a:lnTo>
                <a:lnTo>
                  <a:pt x="43" y="189"/>
                </a:lnTo>
                <a:lnTo>
                  <a:pt x="42" y="186"/>
                </a:lnTo>
                <a:lnTo>
                  <a:pt x="38" y="180"/>
                </a:lnTo>
                <a:lnTo>
                  <a:pt x="35" y="174"/>
                </a:lnTo>
                <a:lnTo>
                  <a:pt x="32" y="167"/>
                </a:lnTo>
                <a:lnTo>
                  <a:pt x="27" y="158"/>
                </a:lnTo>
                <a:lnTo>
                  <a:pt x="24" y="153"/>
                </a:lnTo>
                <a:lnTo>
                  <a:pt x="23" y="147"/>
                </a:lnTo>
                <a:lnTo>
                  <a:pt x="26" y="142"/>
                </a:lnTo>
                <a:lnTo>
                  <a:pt x="26" y="137"/>
                </a:lnTo>
                <a:lnTo>
                  <a:pt x="23" y="134"/>
                </a:lnTo>
                <a:lnTo>
                  <a:pt x="19" y="129"/>
                </a:lnTo>
                <a:lnTo>
                  <a:pt x="19" y="124"/>
                </a:lnTo>
                <a:lnTo>
                  <a:pt x="16" y="119"/>
                </a:lnTo>
                <a:lnTo>
                  <a:pt x="11" y="115"/>
                </a:lnTo>
                <a:lnTo>
                  <a:pt x="8" y="108"/>
                </a:lnTo>
                <a:lnTo>
                  <a:pt x="7" y="102"/>
                </a:lnTo>
                <a:lnTo>
                  <a:pt x="5" y="97"/>
                </a:lnTo>
                <a:lnTo>
                  <a:pt x="4" y="89"/>
                </a:lnTo>
                <a:lnTo>
                  <a:pt x="0" y="83"/>
                </a:lnTo>
                <a:lnTo>
                  <a:pt x="2" y="78"/>
                </a:lnTo>
                <a:lnTo>
                  <a:pt x="5" y="77"/>
                </a:lnTo>
                <a:lnTo>
                  <a:pt x="7" y="70"/>
                </a:lnTo>
                <a:lnTo>
                  <a:pt x="10" y="64"/>
                </a:lnTo>
                <a:lnTo>
                  <a:pt x="10" y="59"/>
                </a:lnTo>
                <a:lnTo>
                  <a:pt x="11" y="53"/>
                </a:lnTo>
                <a:lnTo>
                  <a:pt x="15" y="50"/>
                </a:lnTo>
                <a:lnTo>
                  <a:pt x="16" y="46"/>
                </a:lnTo>
                <a:lnTo>
                  <a:pt x="16" y="42"/>
                </a:lnTo>
                <a:lnTo>
                  <a:pt x="15" y="38"/>
                </a:lnTo>
                <a:lnTo>
                  <a:pt x="10" y="37"/>
                </a:lnTo>
                <a:lnTo>
                  <a:pt x="7" y="34"/>
                </a:lnTo>
                <a:lnTo>
                  <a:pt x="5" y="29"/>
                </a:lnTo>
                <a:lnTo>
                  <a:pt x="7" y="26"/>
                </a:lnTo>
                <a:lnTo>
                  <a:pt x="10" y="23"/>
                </a:lnTo>
                <a:lnTo>
                  <a:pt x="11" y="19"/>
                </a:lnTo>
                <a:lnTo>
                  <a:pt x="8" y="18"/>
                </a:lnTo>
                <a:lnTo>
                  <a:pt x="4" y="16"/>
                </a:lnTo>
                <a:lnTo>
                  <a:pt x="2" y="13"/>
                </a:lnTo>
                <a:lnTo>
                  <a:pt x="2" y="8"/>
                </a:lnTo>
                <a:lnTo>
                  <a:pt x="4" y="5"/>
                </a:lnTo>
                <a:lnTo>
                  <a:pt x="15" y="5"/>
                </a:lnTo>
                <a:close/>
              </a:path>
            </a:pathLst>
          </a:custGeom>
          <a:solidFill>
            <a:srgbClr val="336699"/>
          </a:solidFill>
          <a:ln w="6350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59610" y="1697622"/>
            <a:ext cx="2352675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Iowa will use mandatory Premium Assistance for Medicaid eligible individuals with access to ESI</a:t>
            </a:r>
          </a:p>
          <a:p>
            <a:endParaRPr lang="en-US" sz="1300" dirty="0"/>
          </a:p>
          <a:p>
            <a:r>
              <a:rPr lang="en-US" sz="1300" dirty="0" smtClean="0"/>
              <a:t>(in addition to Premium Assistance in the Individual Market for 100-133% FPL)</a:t>
            </a:r>
            <a:endParaRPr lang="en-US" sz="1300" dirty="0"/>
          </a:p>
        </p:txBody>
      </p:sp>
      <p:sp>
        <p:nvSpPr>
          <p:cNvPr id="29" name="Rounded Rectangle 28"/>
          <p:cNvSpPr/>
          <p:nvPr/>
        </p:nvSpPr>
        <p:spPr>
          <a:xfrm>
            <a:off x="683198" y="3738086"/>
            <a:ext cx="1471357" cy="574158"/>
          </a:xfrm>
          <a:prstGeom prst="roundRect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Medicaid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680848" y="2136338"/>
            <a:ext cx="2351020" cy="1776567"/>
          </a:xfrm>
          <a:prstGeom prst="roundRect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00" b="1" dirty="0">
              <a:solidFill>
                <a:prstClr val="white"/>
              </a:solidFill>
            </a:endParaRPr>
          </a:p>
        </p:txBody>
      </p:sp>
      <p:pic>
        <p:nvPicPr>
          <p:cNvPr id="31" name="Picture 6" descr="Govermen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44" y="3495738"/>
            <a:ext cx="529427" cy="52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764916" y="2197982"/>
            <a:ext cx="21492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prstClr val="white"/>
                </a:solidFill>
                <a:ea typeface="ＭＳ Ｐゴシック"/>
              </a:rPr>
              <a:t>ESI Coverage</a:t>
            </a:r>
            <a:endParaRPr lang="en-US" sz="2200" b="1" dirty="0">
              <a:solidFill>
                <a:prstClr val="white"/>
              </a:solidFill>
              <a:ea typeface="ＭＳ Ｐゴシック"/>
            </a:endParaRPr>
          </a:p>
        </p:txBody>
      </p:sp>
      <p:cxnSp>
        <p:nvCxnSpPr>
          <p:cNvPr id="36" name="Straight Arrow Connector 35"/>
          <p:cNvCxnSpPr>
            <a:stCxn id="29" idx="3"/>
            <a:endCxn id="30" idx="1"/>
          </p:cNvCxnSpPr>
          <p:nvPr/>
        </p:nvCxnSpPr>
        <p:spPr>
          <a:xfrm flipV="1">
            <a:off x="2154555" y="3024622"/>
            <a:ext cx="526293" cy="1000543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26950" y="4317853"/>
            <a:ext cx="0" cy="115668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10844" y="4576550"/>
            <a:ext cx="310553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300" b="1" dirty="0">
                <a:solidFill>
                  <a:prstClr val="black"/>
                </a:solidFill>
                <a:ea typeface="ＭＳ Ｐゴシック"/>
              </a:rPr>
              <a:t>Wraps benefits and covers consumer’s premiums and cost-sharing beyond </a:t>
            </a:r>
            <a:br>
              <a:rPr lang="en-US" sz="1300" b="1" dirty="0">
                <a:solidFill>
                  <a:prstClr val="black"/>
                </a:solidFill>
                <a:ea typeface="ＭＳ Ｐゴシック"/>
              </a:rPr>
            </a:br>
            <a:r>
              <a:rPr lang="en-US" sz="1300" b="1" dirty="0">
                <a:solidFill>
                  <a:prstClr val="black"/>
                </a:solidFill>
                <a:ea typeface="ＭＳ Ｐゴシック"/>
              </a:rPr>
              <a:t>Medicaid limits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62768" y="5443542"/>
            <a:ext cx="127979" cy="77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0" name="Picture 3" descr="C:\Users\eosius\AppData\Local\Microsoft\Windows\Temporary Internet Files\Content.IE5\J219C9DX\MC900441310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912" y="2573445"/>
            <a:ext cx="777983" cy="77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User Coat Blu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59" y="2648302"/>
            <a:ext cx="1427905" cy="142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ounded Rectangle 41"/>
          <p:cNvSpPr/>
          <p:nvPr/>
        </p:nvSpPr>
        <p:spPr>
          <a:xfrm>
            <a:off x="374313" y="2382648"/>
            <a:ext cx="1822622" cy="934619"/>
          </a:xfrm>
          <a:prstGeom prst="roundRect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prstClr val="white"/>
                </a:solidFill>
              </a:rPr>
              <a:t>Employer</a:t>
            </a:r>
            <a:endParaRPr lang="en-US" sz="2200" b="1" dirty="0">
              <a:solidFill>
                <a:prstClr val="white"/>
              </a:solidFill>
            </a:endParaRPr>
          </a:p>
        </p:txBody>
      </p:sp>
      <p:pic>
        <p:nvPicPr>
          <p:cNvPr id="43" name="Picture 2" descr="Building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4" y="1946337"/>
            <a:ext cx="865056" cy="86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Arrow Connector 43"/>
          <p:cNvCxnSpPr>
            <a:stCxn id="42" idx="3"/>
          </p:cNvCxnSpPr>
          <p:nvPr/>
        </p:nvCxnSpPr>
        <p:spPr>
          <a:xfrm>
            <a:off x="2196935" y="2849958"/>
            <a:ext cx="483913" cy="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8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42645"/>
            <a:ext cx="8229023" cy="1143000"/>
          </a:xfrm>
        </p:spPr>
        <p:txBody>
          <a:bodyPr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Medicaid Premium Assistance: </a:t>
            </a:r>
            <a:br>
              <a:rPr lang="en-US" sz="2600" b="1" dirty="0" smtClean="0">
                <a:solidFill>
                  <a:schemeClr val="bg1"/>
                </a:solidFill>
              </a:rPr>
            </a:br>
            <a:r>
              <a:rPr lang="en-US" sz="2600" b="1" dirty="0" smtClean="0">
                <a:solidFill>
                  <a:schemeClr val="bg1"/>
                </a:solidFill>
              </a:rPr>
              <a:t>In the Individual Market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77921"/>
            <a:ext cx="9144000" cy="4625167"/>
          </a:xfrm>
          <a:prstGeom prst="rect">
            <a:avLst/>
          </a:prstGeom>
          <a:solidFill>
            <a:srgbClr val="0066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814E9057-8CA7-4998-889E-B48D14A000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1999" y="1477921"/>
            <a:ext cx="180975" cy="462516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22"/>
          <p:cNvSpPr>
            <a:spLocks noChangeAspect="1"/>
          </p:cNvSpPr>
          <p:nvPr/>
        </p:nvSpPr>
        <p:spPr bwMode="auto">
          <a:xfrm>
            <a:off x="4977362" y="1991793"/>
            <a:ext cx="549612" cy="496880"/>
          </a:xfrm>
          <a:custGeom>
            <a:avLst/>
            <a:gdLst>
              <a:gd name="T0" fmla="*/ 46118 w 437"/>
              <a:gd name="T1" fmla="*/ 0 h 399"/>
              <a:gd name="T2" fmla="*/ 47180 w 437"/>
              <a:gd name="T3" fmla="*/ 1093 h 399"/>
              <a:gd name="T4" fmla="*/ 47416 w 437"/>
              <a:gd name="T5" fmla="*/ 2286 h 399"/>
              <a:gd name="T6" fmla="*/ 46825 w 437"/>
              <a:gd name="T7" fmla="*/ 3379 h 399"/>
              <a:gd name="T8" fmla="*/ 45528 w 437"/>
              <a:gd name="T9" fmla="*/ 4472 h 399"/>
              <a:gd name="T10" fmla="*/ 44586 w 437"/>
              <a:gd name="T11" fmla="*/ 5268 h 399"/>
              <a:gd name="T12" fmla="*/ 50364 w 437"/>
              <a:gd name="T13" fmla="*/ 5566 h 399"/>
              <a:gd name="T14" fmla="*/ 51542 w 437"/>
              <a:gd name="T15" fmla="*/ 6461 h 399"/>
              <a:gd name="T16" fmla="*/ 50364 w 437"/>
              <a:gd name="T17" fmla="*/ 7952 h 399"/>
              <a:gd name="T18" fmla="*/ 49303 w 437"/>
              <a:gd name="T19" fmla="*/ 8746 h 399"/>
              <a:gd name="T20" fmla="*/ 49420 w 437"/>
              <a:gd name="T21" fmla="*/ 9840 h 399"/>
              <a:gd name="T22" fmla="*/ 49066 w 437"/>
              <a:gd name="T23" fmla="*/ 10933 h 399"/>
              <a:gd name="T24" fmla="*/ 48123 w 437"/>
              <a:gd name="T25" fmla="*/ 11430 h 399"/>
              <a:gd name="T26" fmla="*/ 47769 w 437"/>
              <a:gd name="T27" fmla="*/ 12225 h 399"/>
              <a:gd name="T28" fmla="*/ 47180 w 437"/>
              <a:gd name="T29" fmla="*/ 12823 h 399"/>
              <a:gd name="T30" fmla="*/ 48006 w 437"/>
              <a:gd name="T31" fmla="*/ 13816 h 399"/>
              <a:gd name="T32" fmla="*/ 47769 w 437"/>
              <a:gd name="T33" fmla="*/ 15308 h 399"/>
              <a:gd name="T34" fmla="*/ 46590 w 437"/>
              <a:gd name="T35" fmla="*/ 16300 h 399"/>
              <a:gd name="T36" fmla="*/ 45881 w 437"/>
              <a:gd name="T37" fmla="*/ 17196 h 399"/>
              <a:gd name="T38" fmla="*/ 45764 w 437"/>
              <a:gd name="T39" fmla="*/ 18189 h 399"/>
              <a:gd name="T40" fmla="*/ 44586 w 437"/>
              <a:gd name="T41" fmla="*/ 18686 h 399"/>
              <a:gd name="T42" fmla="*/ 44229 w 437"/>
              <a:gd name="T43" fmla="*/ 19580 h 399"/>
              <a:gd name="T44" fmla="*/ 43050 w 437"/>
              <a:gd name="T45" fmla="*/ 20077 h 399"/>
              <a:gd name="T46" fmla="*/ 42933 w 437"/>
              <a:gd name="T47" fmla="*/ 21171 h 399"/>
              <a:gd name="T48" fmla="*/ 43287 w 437"/>
              <a:gd name="T49" fmla="*/ 21867 h 399"/>
              <a:gd name="T50" fmla="*/ 43287 w 437"/>
              <a:gd name="T51" fmla="*/ 22960 h 399"/>
              <a:gd name="T52" fmla="*/ 42344 w 437"/>
              <a:gd name="T53" fmla="*/ 23558 h 399"/>
              <a:gd name="T54" fmla="*/ 41047 w 437"/>
              <a:gd name="T55" fmla="*/ 24153 h 399"/>
              <a:gd name="T56" fmla="*/ 40693 w 437"/>
              <a:gd name="T57" fmla="*/ 25147 h 399"/>
              <a:gd name="T58" fmla="*/ 39867 w 437"/>
              <a:gd name="T59" fmla="*/ 26539 h 399"/>
              <a:gd name="T60" fmla="*/ 39158 w 437"/>
              <a:gd name="T61" fmla="*/ 27830 h 399"/>
              <a:gd name="T62" fmla="*/ 38452 w 437"/>
              <a:gd name="T63" fmla="*/ 28925 h 399"/>
              <a:gd name="T64" fmla="*/ 37980 w 437"/>
              <a:gd name="T65" fmla="*/ 30514 h 399"/>
              <a:gd name="T66" fmla="*/ 37272 w 437"/>
              <a:gd name="T67" fmla="*/ 31409 h 399"/>
              <a:gd name="T68" fmla="*/ 37508 w 437"/>
              <a:gd name="T69" fmla="*/ 32702 h 399"/>
              <a:gd name="T70" fmla="*/ 37625 w 437"/>
              <a:gd name="T71" fmla="*/ 33993 h 399"/>
              <a:gd name="T72" fmla="*/ 37625 w 437"/>
              <a:gd name="T73" fmla="*/ 35385 h 399"/>
              <a:gd name="T74" fmla="*/ 38569 w 437"/>
              <a:gd name="T75" fmla="*/ 36379 h 399"/>
              <a:gd name="T76" fmla="*/ 38216 w 437"/>
              <a:gd name="T77" fmla="*/ 37770 h 399"/>
              <a:gd name="T78" fmla="*/ 37980 w 437"/>
              <a:gd name="T79" fmla="*/ 38764 h 399"/>
              <a:gd name="T80" fmla="*/ 6487 w 437"/>
              <a:gd name="T81" fmla="*/ 39658 h 399"/>
              <a:gd name="T82" fmla="*/ 6015 w 437"/>
              <a:gd name="T83" fmla="*/ 33397 h 399"/>
              <a:gd name="T84" fmla="*/ 4482 w 437"/>
              <a:gd name="T85" fmla="*/ 33197 h 399"/>
              <a:gd name="T86" fmla="*/ 3303 w 437"/>
              <a:gd name="T87" fmla="*/ 33694 h 399"/>
              <a:gd name="T88" fmla="*/ 2595 w 437"/>
              <a:gd name="T89" fmla="*/ 33197 h 399"/>
              <a:gd name="T90" fmla="*/ 1651 w 437"/>
              <a:gd name="T91" fmla="*/ 32204 h 399"/>
              <a:gd name="T92" fmla="*/ 0 w 437"/>
              <a:gd name="T93" fmla="*/ 1292 h 39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37"/>
              <a:gd name="T142" fmla="*/ 0 h 399"/>
              <a:gd name="T143" fmla="*/ 437 w 437"/>
              <a:gd name="T144" fmla="*/ 399 h 39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37" h="399">
                <a:moveTo>
                  <a:pt x="0" y="13"/>
                </a:moveTo>
                <a:lnTo>
                  <a:pt x="391" y="0"/>
                </a:lnTo>
                <a:lnTo>
                  <a:pt x="397" y="8"/>
                </a:lnTo>
                <a:lnTo>
                  <a:pt x="400" y="11"/>
                </a:lnTo>
                <a:lnTo>
                  <a:pt x="402" y="13"/>
                </a:lnTo>
                <a:lnTo>
                  <a:pt x="402" y="23"/>
                </a:lnTo>
                <a:lnTo>
                  <a:pt x="400" y="27"/>
                </a:lnTo>
                <a:lnTo>
                  <a:pt x="397" y="34"/>
                </a:lnTo>
                <a:lnTo>
                  <a:pt x="391" y="40"/>
                </a:lnTo>
                <a:lnTo>
                  <a:pt x="386" y="45"/>
                </a:lnTo>
                <a:lnTo>
                  <a:pt x="381" y="48"/>
                </a:lnTo>
                <a:lnTo>
                  <a:pt x="378" y="53"/>
                </a:lnTo>
                <a:lnTo>
                  <a:pt x="375" y="57"/>
                </a:lnTo>
                <a:lnTo>
                  <a:pt x="427" y="56"/>
                </a:lnTo>
                <a:lnTo>
                  <a:pt x="434" y="61"/>
                </a:lnTo>
                <a:lnTo>
                  <a:pt x="437" y="65"/>
                </a:lnTo>
                <a:lnTo>
                  <a:pt x="432" y="75"/>
                </a:lnTo>
                <a:lnTo>
                  <a:pt x="427" y="80"/>
                </a:lnTo>
                <a:lnTo>
                  <a:pt x="421" y="84"/>
                </a:lnTo>
                <a:lnTo>
                  <a:pt x="418" y="88"/>
                </a:lnTo>
                <a:lnTo>
                  <a:pt x="418" y="96"/>
                </a:lnTo>
                <a:lnTo>
                  <a:pt x="419" y="99"/>
                </a:lnTo>
                <a:lnTo>
                  <a:pt x="418" y="105"/>
                </a:lnTo>
                <a:lnTo>
                  <a:pt x="416" y="110"/>
                </a:lnTo>
                <a:lnTo>
                  <a:pt x="411" y="111"/>
                </a:lnTo>
                <a:lnTo>
                  <a:pt x="408" y="115"/>
                </a:lnTo>
                <a:lnTo>
                  <a:pt x="408" y="118"/>
                </a:lnTo>
                <a:lnTo>
                  <a:pt x="405" y="123"/>
                </a:lnTo>
                <a:lnTo>
                  <a:pt x="403" y="124"/>
                </a:lnTo>
                <a:lnTo>
                  <a:pt x="400" y="129"/>
                </a:lnTo>
                <a:lnTo>
                  <a:pt x="402" y="135"/>
                </a:lnTo>
                <a:lnTo>
                  <a:pt x="407" y="139"/>
                </a:lnTo>
                <a:lnTo>
                  <a:pt x="408" y="145"/>
                </a:lnTo>
                <a:lnTo>
                  <a:pt x="405" y="154"/>
                </a:lnTo>
                <a:lnTo>
                  <a:pt x="400" y="161"/>
                </a:lnTo>
                <a:lnTo>
                  <a:pt x="395" y="164"/>
                </a:lnTo>
                <a:lnTo>
                  <a:pt x="391" y="167"/>
                </a:lnTo>
                <a:lnTo>
                  <a:pt x="389" y="173"/>
                </a:lnTo>
                <a:lnTo>
                  <a:pt x="391" y="177"/>
                </a:lnTo>
                <a:lnTo>
                  <a:pt x="388" y="183"/>
                </a:lnTo>
                <a:lnTo>
                  <a:pt x="383" y="185"/>
                </a:lnTo>
                <a:lnTo>
                  <a:pt x="378" y="188"/>
                </a:lnTo>
                <a:lnTo>
                  <a:pt x="376" y="193"/>
                </a:lnTo>
                <a:lnTo>
                  <a:pt x="375" y="197"/>
                </a:lnTo>
                <a:lnTo>
                  <a:pt x="370" y="200"/>
                </a:lnTo>
                <a:lnTo>
                  <a:pt x="365" y="202"/>
                </a:lnTo>
                <a:lnTo>
                  <a:pt x="365" y="207"/>
                </a:lnTo>
                <a:lnTo>
                  <a:pt x="364" y="213"/>
                </a:lnTo>
                <a:lnTo>
                  <a:pt x="364" y="216"/>
                </a:lnTo>
                <a:lnTo>
                  <a:pt x="367" y="220"/>
                </a:lnTo>
                <a:lnTo>
                  <a:pt x="367" y="224"/>
                </a:lnTo>
                <a:lnTo>
                  <a:pt x="367" y="231"/>
                </a:lnTo>
                <a:lnTo>
                  <a:pt x="364" y="235"/>
                </a:lnTo>
                <a:lnTo>
                  <a:pt x="359" y="237"/>
                </a:lnTo>
                <a:lnTo>
                  <a:pt x="353" y="242"/>
                </a:lnTo>
                <a:lnTo>
                  <a:pt x="348" y="243"/>
                </a:lnTo>
                <a:lnTo>
                  <a:pt x="346" y="248"/>
                </a:lnTo>
                <a:lnTo>
                  <a:pt x="345" y="253"/>
                </a:lnTo>
                <a:lnTo>
                  <a:pt x="341" y="261"/>
                </a:lnTo>
                <a:lnTo>
                  <a:pt x="338" y="267"/>
                </a:lnTo>
                <a:lnTo>
                  <a:pt x="335" y="272"/>
                </a:lnTo>
                <a:lnTo>
                  <a:pt x="332" y="280"/>
                </a:lnTo>
                <a:lnTo>
                  <a:pt x="329" y="286"/>
                </a:lnTo>
                <a:lnTo>
                  <a:pt x="326" y="291"/>
                </a:lnTo>
                <a:lnTo>
                  <a:pt x="324" y="299"/>
                </a:lnTo>
                <a:lnTo>
                  <a:pt x="322" y="307"/>
                </a:lnTo>
                <a:lnTo>
                  <a:pt x="319" y="312"/>
                </a:lnTo>
                <a:lnTo>
                  <a:pt x="316" y="316"/>
                </a:lnTo>
                <a:lnTo>
                  <a:pt x="314" y="323"/>
                </a:lnTo>
                <a:lnTo>
                  <a:pt x="318" y="329"/>
                </a:lnTo>
                <a:lnTo>
                  <a:pt x="319" y="334"/>
                </a:lnTo>
                <a:lnTo>
                  <a:pt x="319" y="342"/>
                </a:lnTo>
                <a:lnTo>
                  <a:pt x="321" y="348"/>
                </a:lnTo>
                <a:lnTo>
                  <a:pt x="319" y="356"/>
                </a:lnTo>
                <a:lnTo>
                  <a:pt x="322" y="361"/>
                </a:lnTo>
                <a:lnTo>
                  <a:pt x="327" y="366"/>
                </a:lnTo>
                <a:lnTo>
                  <a:pt x="327" y="369"/>
                </a:lnTo>
                <a:lnTo>
                  <a:pt x="324" y="380"/>
                </a:lnTo>
                <a:lnTo>
                  <a:pt x="321" y="385"/>
                </a:lnTo>
                <a:lnTo>
                  <a:pt x="322" y="390"/>
                </a:lnTo>
                <a:lnTo>
                  <a:pt x="322" y="393"/>
                </a:lnTo>
                <a:lnTo>
                  <a:pt x="55" y="399"/>
                </a:lnTo>
                <a:lnTo>
                  <a:pt x="55" y="340"/>
                </a:lnTo>
                <a:lnTo>
                  <a:pt x="51" y="336"/>
                </a:lnTo>
                <a:lnTo>
                  <a:pt x="44" y="332"/>
                </a:lnTo>
                <a:lnTo>
                  <a:pt x="38" y="334"/>
                </a:lnTo>
                <a:lnTo>
                  <a:pt x="32" y="337"/>
                </a:lnTo>
                <a:lnTo>
                  <a:pt x="28" y="339"/>
                </a:lnTo>
                <a:lnTo>
                  <a:pt x="24" y="337"/>
                </a:lnTo>
                <a:lnTo>
                  <a:pt x="22" y="334"/>
                </a:lnTo>
                <a:lnTo>
                  <a:pt x="17" y="331"/>
                </a:lnTo>
                <a:lnTo>
                  <a:pt x="14" y="324"/>
                </a:lnTo>
                <a:lnTo>
                  <a:pt x="11" y="323"/>
                </a:lnTo>
                <a:lnTo>
                  <a:pt x="0" y="13"/>
                </a:lnTo>
                <a:close/>
              </a:path>
            </a:pathLst>
          </a:custGeom>
          <a:solidFill>
            <a:srgbClr val="336699"/>
          </a:solidFill>
          <a:ln w="6350" algn="ctr">
            <a:solidFill>
              <a:srgbClr val="7F7F7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52974" y="2990182"/>
            <a:ext cx="4391026" cy="1626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57700" y="1477921"/>
            <a:ext cx="114299" cy="4625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57849" y="1742506"/>
            <a:ext cx="3209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In 2014 Arkansas will purchase coverage for all childless adults and parents 17-133% FPL through QHPs in the Marketplace</a:t>
            </a:r>
            <a:endParaRPr lang="en-US" sz="15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002895" y="4938372"/>
            <a:ext cx="4082398" cy="784830"/>
            <a:chOff x="4909203" y="3363311"/>
            <a:chExt cx="4082398" cy="784830"/>
          </a:xfrm>
        </p:grpSpPr>
        <p:sp>
          <p:nvSpPr>
            <p:cNvPr id="22" name="Freeform 52"/>
            <p:cNvSpPr>
              <a:spLocks noChangeAspect="1"/>
            </p:cNvSpPr>
            <p:nvPr/>
          </p:nvSpPr>
          <p:spPr bwMode="auto">
            <a:xfrm>
              <a:off x="4909203" y="3521814"/>
              <a:ext cx="720071" cy="467824"/>
            </a:xfrm>
            <a:custGeom>
              <a:avLst/>
              <a:gdLst>
                <a:gd name="T0" fmla="*/ 859 w 501"/>
                <a:gd name="T1" fmla="*/ 7394 h 330"/>
                <a:gd name="T2" fmla="*/ 2455 w 501"/>
                <a:gd name="T3" fmla="*/ 6032 h 330"/>
                <a:gd name="T4" fmla="*/ 4175 w 501"/>
                <a:gd name="T5" fmla="*/ 5253 h 330"/>
                <a:gd name="T6" fmla="*/ 5279 w 501"/>
                <a:gd name="T7" fmla="*/ 5060 h 330"/>
                <a:gd name="T8" fmla="*/ 6507 w 501"/>
                <a:gd name="T9" fmla="*/ 4281 h 330"/>
                <a:gd name="T10" fmla="*/ 7121 w 501"/>
                <a:gd name="T11" fmla="*/ 5351 h 330"/>
                <a:gd name="T12" fmla="*/ 7489 w 501"/>
                <a:gd name="T13" fmla="*/ 6712 h 330"/>
                <a:gd name="T14" fmla="*/ 51199 w 501"/>
                <a:gd name="T15" fmla="*/ 292 h 330"/>
                <a:gd name="T16" fmla="*/ 51936 w 501"/>
                <a:gd name="T17" fmla="*/ 1070 h 330"/>
                <a:gd name="T18" fmla="*/ 53655 w 501"/>
                <a:gd name="T19" fmla="*/ 1362 h 330"/>
                <a:gd name="T20" fmla="*/ 53901 w 501"/>
                <a:gd name="T21" fmla="*/ 2724 h 330"/>
                <a:gd name="T22" fmla="*/ 54515 w 501"/>
                <a:gd name="T23" fmla="*/ 3503 h 330"/>
                <a:gd name="T24" fmla="*/ 55252 w 501"/>
                <a:gd name="T25" fmla="*/ 4474 h 330"/>
                <a:gd name="T26" fmla="*/ 57829 w 501"/>
                <a:gd name="T27" fmla="*/ 4474 h 330"/>
                <a:gd name="T28" fmla="*/ 58443 w 501"/>
                <a:gd name="T29" fmla="*/ 5060 h 330"/>
                <a:gd name="T30" fmla="*/ 57829 w 501"/>
                <a:gd name="T31" fmla="*/ 5838 h 330"/>
                <a:gd name="T32" fmla="*/ 57216 w 501"/>
                <a:gd name="T33" fmla="*/ 7101 h 330"/>
                <a:gd name="T34" fmla="*/ 56848 w 501"/>
                <a:gd name="T35" fmla="*/ 8270 h 330"/>
                <a:gd name="T36" fmla="*/ 55988 w 501"/>
                <a:gd name="T37" fmla="*/ 9242 h 330"/>
                <a:gd name="T38" fmla="*/ 55620 w 501"/>
                <a:gd name="T39" fmla="*/ 10507 h 330"/>
                <a:gd name="T40" fmla="*/ 56602 w 501"/>
                <a:gd name="T41" fmla="*/ 11091 h 330"/>
                <a:gd name="T42" fmla="*/ 56479 w 501"/>
                <a:gd name="T43" fmla="*/ 11869 h 330"/>
                <a:gd name="T44" fmla="*/ 55620 w 501"/>
                <a:gd name="T45" fmla="*/ 12355 h 330"/>
                <a:gd name="T46" fmla="*/ 55620 w 501"/>
                <a:gd name="T47" fmla="*/ 13230 h 330"/>
                <a:gd name="T48" fmla="*/ 55988 w 501"/>
                <a:gd name="T49" fmla="*/ 14009 h 330"/>
                <a:gd name="T50" fmla="*/ 56602 w 501"/>
                <a:gd name="T51" fmla="*/ 14496 h 330"/>
                <a:gd name="T52" fmla="*/ 57585 w 501"/>
                <a:gd name="T53" fmla="*/ 14787 h 330"/>
                <a:gd name="T54" fmla="*/ 57953 w 501"/>
                <a:gd name="T55" fmla="*/ 15858 h 330"/>
                <a:gd name="T56" fmla="*/ 59179 w 501"/>
                <a:gd name="T57" fmla="*/ 16148 h 330"/>
                <a:gd name="T58" fmla="*/ 60286 w 501"/>
                <a:gd name="T59" fmla="*/ 17122 h 330"/>
                <a:gd name="T60" fmla="*/ 61144 w 501"/>
                <a:gd name="T61" fmla="*/ 17608 h 330"/>
                <a:gd name="T62" fmla="*/ 61514 w 501"/>
                <a:gd name="T63" fmla="*/ 18387 h 330"/>
                <a:gd name="T64" fmla="*/ 60286 w 501"/>
                <a:gd name="T65" fmla="*/ 19555 h 330"/>
                <a:gd name="T66" fmla="*/ 59303 w 501"/>
                <a:gd name="T67" fmla="*/ 20624 h 330"/>
                <a:gd name="T68" fmla="*/ 59179 w 501"/>
                <a:gd name="T69" fmla="*/ 21792 h 330"/>
                <a:gd name="T70" fmla="*/ 57461 w 501"/>
                <a:gd name="T71" fmla="*/ 22667 h 330"/>
                <a:gd name="T72" fmla="*/ 56479 w 501"/>
                <a:gd name="T73" fmla="*/ 22958 h 330"/>
                <a:gd name="T74" fmla="*/ 55497 w 501"/>
                <a:gd name="T75" fmla="*/ 22862 h 330"/>
                <a:gd name="T76" fmla="*/ 54269 w 501"/>
                <a:gd name="T77" fmla="*/ 23153 h 330"/>
                <a:gd name="T78" fmla="*/ 53164 w 501"/>
                <a:gd name="T79" fmla="*/ 23737 h 330"/>
                <a:gd name="T80" fmla="*/ 52672 w 501"/>
                <a:gd name="T81" fmla="*/ 24808 h 330"/>
                <a:gd name="T82" fmla="*/ 4542 w 501"/>
                <a:gd name="T83" fmla="*/ 29769 h 330"/>
                <a:gd name="T84" fmla="*/ 3806 w 501"/>
                <a:gd name="T85" fmla="*/ 28115 h 330"/>
                <a:gd name="T86" fmla="*/ 3561 w 501"/>
                <a:gd name="T87" fmla="*/ 25294 h 330"/>
                <a:gd name="T88" fmla="*/ 3315 w 501"/>
                <a:gd name="T89" fmla="*/ 23932 h 330"/>
                <a:gd name="T90" fmla="*/ 3315 w 501"/>
                <a:gd name="T91" fmla="*/ 22083 h 330"/>
                <a:gd name="T92" fmla="*/ 2824 w 501"/>
                <a:gd name="T93" fmla="*/ 20333 h 330"/>
                <a:gd name="T94" fmla="*/ 1842 w 501"/>
                <a:gd name="T95" fmla="*/ 18192 h 330"/>
                <a:gd name="T96" fmla="*/ 1597 w 501"/>
                <a:gd name="T97" fmla="*/ 15761 h 330"/>
                <a:gd name="T98" fmla="*/ 1228 w 501"/>
                <a:gd name="T99" fmla="*/ 13717 h 330"/>
                <a:gd name="T100" fmla="*/ 490 w 501"/>
                <a:gd name="T101" fmla="*/ 11382 h 330"/>
                <a:gd name="T102" fmla="*/ 0 w 501"/>
                <a:gd name="T103" fmla="*/ 7686 h 3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1"/>
                <a:gd name="T157" fmla="*/ 0 h 330"/>
                <a:gd name="T158" fmla="*/ 501 w 501"/>
                <a:gd name="T159" fmla="*/ 330 h 3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1" h="330">
                  <a:moveTo>
                    <a:pt x="0" y="81"/>
                  </a:moveTo>
                  <a:lnTo>
                    <a:pt x="7" y="76"/>
                  </a:lnTo>
                  <a:lnTo>
                    <a:pt x="15" y="65"/>
                  </a:lnTo>
                  <a:lnTo>
                    <a:pt x="20" y="62"/>
                  </a:lnTo>
                  <a:lnTo>
                    <a:pt x="24" y="58"/>
                  </a:lnTo>
                  <a:lnTo>
                    <a:pt x="34" y="54"/>
                  </a:lnTo>
                  <a:lnTo>
                    <a:pt x="39" y="54"/>
                  </a:lnTo>
                  <a:lnTo>
                    <a:pt x="43" y="52"/>
                  </a:lnTo>
                  <a:lnTo>
                    <a:pt x="48" y="47"/>
                  </a:lnTo>
                  <a:lnTo>
                    <a:pt x="53" y="44"/>
                  </a:lnTo>
                  <a:lnTo>
                    <a:pt x="56" y="39"/>
                  </a:lnTo>
                  <a:lnTo>
                    <a:pt x="58" y="55"/>
                  </a:lnTo>
                  <a:lnTo>
                    <a:pt x="59" y="65"/>
                  </a:lnTo>
                  <a:lnTo>
                    <a:pt x="61" y="69"/>
                  </a:lnTo>
                  <a:lnTo>
                    <a:pt x="407" y="0"/>
                  </a:lnTo>
                  <a:lnTo>
                    <a:pt x="417" y="3"/>
                  </a:lnTo>
                  <a:lnTo>
                    <a:pt x="418" y="8"/>
                  </a:lnTo>
                  <a:lnTo>
                    <a:pt x="423" y="11"/>
                  </a:lnTo>
                  <a:lnTo>
                    <a:pt x="433" y="12"/>
                  </a:lnTo>
                  <a:lnTo>
                    <a:pt x="437" y="14"/>
                  </a:lnTo>
                  <a:lnTo>
                    <a:pt x="439" y="22"/>
                  </a:lnTo>
                  <a:lnTo>
                    <a:pt x="439" y="28"/>
                  </a:lnTo>
                  <a:lnTo>
                    <a:pt x="442" y="35"/>
                  </a:lnTo>
                  <a:lnTo>
                    <a:pt x="444" y="36"/>
                  </a:lnTo>
                  <a:lnTo>
                    <a:pt x="449" y="42"/>
                  </a:lnTo>
                  <a:lnTo>
                    <a:pt x="450" y="46"/>
                  </a:lnTo>
                  <a:lnTo>
                    <a:pt x="463" y="46"/>
                  </a:lnTo>
                  <a:lnTo>
                    <a:pt x="471" y="46"/>
                  </a:lnTo>
                  <a:lnTo>
                    <a:pt x="472" y="49"/>
                  </a:lnTo>
                  <a:lnTo>
                    <a:pt x="476" y="52"/>
                  </a:lnTo>
                  <a:lnTo>
                    <a:pt x="474" y="58"/>
                  </a:lnTo>
                  <a:lnTo>
                    <a:pt x="471" y="60"/>
                  </a:lnTo>
                  <a:lnTo>
                    <a:pt x="468" y="68"/>
                  </a:lnTo>
                  <a:lnTo>
                    <a:pt x="466" y="73"/>
                  </a:lnTo>
                  <a:lnTo>
                    <a:pt x="466" y="79"/>
                  </a:lnTo>
                  <a:lnTo>
                    <a:pt x="463" y="85"/>
                  </a:lnTo>
                  <a:lnTo>
                    <a:pt x="460" y="89"/>
                  </a:lnTo>
                  <a:lnTo>
                    <a:pt x="456" y="95"/>
                  </a:lnTo>
                  <a:lnTo>
                    <a:pt x="453" y="101"/>
                  </a:lnTo>
                  <a:lnTo>
                    <a:pt x="453" y="108"/>
                  </a:lnTo>
                  <a:lnTo>
                    <a:pt x="456" y="111"/>
                  </a:lnTo>
                  <a:lnTo>
                    <a:pt x="461" y="114"/>
                  </a:lnTo>
                  <a:lnTo>
                    <a:pt x="461" y="120"/>
                  </a:lnTo>
                  <a:lnTo>
                    <a:pt x="460" y="122"/>
                  </a:lnTo>
                  <a:lnTo>
                    <a:pt x="456" y="125"/>
                  </a:lnTo>
                  <a:lnTo>
                    <a:pt x="453" y="127"/>
                  </a:lnTo>
                  <a:lnTo>
                    <a:pt x="452" y="131"/>
                  </a:lnTo>
                  <a:lnTo>
                    <a:pt x="453" y="136"/>
                  </a:lnTo>
                  <a:lnTo>
                    <a:pt x="453" y="141"/>
                  </a:lnTo>
                  <a:lnTo>
                    <a:pt x="456" y="144"/>
                  </a:lnTo>
                  <a:lnTo>
                    <a:pt x="458" y="147"/>
                  </a:lnTo>
                  <a:lnTo>
                    <a:pt x="461" y="149"/>
                  </a:lnTo>
                  <a:lnTo>
                    <a:pt x="466" y="151"/>
                  </a:lnTo>
                  <a:lnTo>
                    <a:pt x="469" y="152"/>
                  </a:lnTo>
                  <a:lnTo>
                    <a:pt x="469" y="160"/>
                  </a:lnTo>
                  <a:lnTo>
                    <a:pt x="472" y="163"/>
                  </a:lnTo>
                  <a:lnTo>
                    <a:pt x="477" y="165"/>
                  </a:lnTo>
                  <a:lnTo>
                    <a:pt x="482" y="166"/>
                  </a:lnTo>
                  <a:lnTo>
                    <a:pt x="485" y="171"/>
                  </a:lnTo>
                  <a:lnTo>
                    <a:pt x="491" y="176"/>
                  </a:lnTo>
                  <a:lnTo>
                    <a:pt x="495" y="178"/>
                  </a:lnTo>
                  <a:lnTo>
                    <a:pt x="498" y="181"/>
                  </a:lnTo>
                  <a:lnTo>
                    <a:pt x="501" y="184"/>
                  </a:lnTo>
                  <a:lnTo>
                    <a:pt x="501" y="189"/>
                  </a:lnTo>
                  <a:lnTo>
                    <a:pt x="499" y="192"/>
                  </a:lnTo>
                  <a:lnTo>
                    <a:pt x="491" y="201"/>
                  </a:lnTo>
                  <a:lnTo>
                    <a:pt x="487" y="206"/>
                  </a:lnTo>
                  <a:lnTo>
                    <a:pt x="483" y="212"/>
                  </a:lnTo>
                  <a:lnTo>
                    <a:pt x="482" y="217"/>
                  </a:lnTo>
                  <a:lnTo>
                    <a:pt x="482" y="224"/>
                  </a:lnTo>
                  <a:lnTo>
                    <a:pt x="476" y="228"/>
                  </a:lnTo>
                  <a:lnTo>
                    <a:pt x="468" y="233"/>
                  </a:lnTo>
                  <a:lnTo>
                    <a:pt x="464" y="235"/>
                  </a:lnTo>
                  <a:lnTo>
                    <a:pt x="460" y="236"/>
                  </a:lnTo>
                  <a:lnTo>
                    <a:pt x="456" y="236"/>
                  </a:lnTo>
                  <a:lnTo>
                    <a:pt x="452" y="235"/>
                  </a:lnTo>
                  <a:lnTo>
                    <a:pt x="447" y="235"/>
                  </a:lnTo>
                  <a:lnTo>
                    <a:pt x="442" y="238"/>
                  </a:lnTo>
                  <a:lnTo>
                    <a:pt x="437" y="239"/>
                  </a:lnTo>
                  <a:lnTo>
                    <a:pt x="433" y="244"/>
                  </a:lnTo>
                  <a:lnTo>
                    <a:pt x="429" y="251"/>
                  </a:lnTo>
                  <a:lnTo>
                    <a:pt x="429" y="255"/>
                  </a:lnTo>
                  <a:lnTo>
                    <a:pt x="37" y="330"/>
                  </a:lnTo>
                  <a:lnTo>
                    <a:pt x="37" y="306"/>
                  </a:lnTo>
                  <a:lnTo>
                    <a:pt x="35" y="300"/>
                  </a:lnTo>
                  <a:lnTo>
                    <a:pt x="31" y="289"/>
                  </a:lnTo>
                  <a:lnTo>
                    <a:pt x="29" y="282"/>
                  </a:lnTo>
                  <a:lnTo>
                    <a:pt x="29" y="260"/>
                  </a:lnTo>
                  <a:lnTo>
                    <a:pt x="27" y="252"/>
                  </a:lnTo>
                  <a:lnTo>
                    <a:pt x="27" y="246"/>
                  </a:lnTo>
                  <a:lnTo>
                    <a:pt x="27" y="236"/>
                  </a:lnTo>
                  <a:lnTo>
                    <a:pt x="27" y="227"/>
                  </a:lnTo>
                  <a:lnTo>
                    <a:pt x="26" y="216"/>
                  </a:lnTo>
                  <a:lnTo>
                    <a:pt x="23" y="209"/>
                  </a:lnTo>
                  <a:lnTo>
                    <a:pt x="20" y="197"/>
                  </a:lnTo>
                  <a:lnTo>
                    <a:pt x="15" y="187"/>
                  </a:lnTo>
                  <a:lnTo>
                    <a:pt x="15" y="178"/>
                  </a:lnTo>
                  <a:lnTo>
                    <a:pt x="13" y="162"/>
                  </a:lnTo>
                  <a:lnTo>
                    <a:pt x="12" y="152"/>
                  </a:lnTo>
                  <a:lnTo>
                    <a:pt x="10" y="141"/>
                  </a:lnTo>
                  <a:lnTo>
                    <a:pt x="7" y="128"/>
                  </a:lnTo>
                  <a:lnTo>
                    <a:pt x="4" y="117"/>
                  </a:lnTo>
                  <a:lnTo>
                    <a:pt x="2" y="106"/>
                  </a:lnTo>
                  <a:lnTo>
                    <a:pt x="0" y="79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336699"/>
            </a:solidFill>
            <a:ln w="6350" algn="ctr">
              <a:solidFill>
                <a:srgbClr val="7F7F7F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05474" y="3363311"/>
              <a:ext cx="328612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Pennsylvania has proposed purchasing coverage for all newly eligible adults through QHPs in the Marketplace</a:t>
              </a:r>
              <a:endParaRPr lang="en-US" sz="15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84936" y="3428869"/>
            <a:ext cx="4127102" cy="784830"/>
            <a:chOff x="4883549" y="5019009"/>
            <a:chExt cx="4127102" cy="784830"/>
          </a:xfrm>
        </p:grpSpPr>
        <p:sp>
          <p:nvSpPr>
            <p:cNvPr id="24" name="Freeform 25"/>
            <p:cNvSpPr>
              <a:spLocks/>
            </p:cNvSpPr>
            <p:nvPr/>
          </p:nvSpPr>
          <p:spPr bwMode="auto">
            <a:xfrm rot="176799">
              <a:off x="4883549" y="5115538"/>
              <a:ext cx="771379" cy="564610"/>
            </a:xfrm>
            <a:custGeom>
              <a:avLst/>
              <a:gdLst>
                <a:gd name="T0" fmla="*/ 431 w 526"/>
                <a:gd name="T1" fmla="*/ 10 h 348"/>
                <a:gd name="T2" fmla="*/ 434 w 526"/>
                <a:gd name="T3" fmla="*/ 24 h 348"/>
                <a:gd name="T4" fmla="*/ 437 w 526"/>
                <a:gd name="T5" fmla="*/ 45 h 348"/>
                <a:gd name="T6" fmla="*/ 442 w 526"/>
                <a:gd name="T7" fmla="*/ 59 h 348"/>
                <a:gd name="T8" fmla="*/ 444 w 526"/>
                <a:gd name="T9" fmla="*/ 70 h 348"/>
                <a:gd name="T10" fmla="*/ 447 w 526"/>
                <a:gd name="T11" fmla="*/ 86 h 348"/>
                <a:gd name="T12" fmla="*/ 464 w 526"/>
                <a:gd name="T13" fmla="*/ 91 h 348"/>
                <a:gd name="T14" fmla="*/ 480 w 526"/>
                <a:gd name="T15" fmla="*/ 102 h 348"/>
                <a:gd name="T16" fmla="*/ 488 w 526"/>
                <a:gd name="T17" fmla="*/ 118 h 348"/>
                <a:gd name="T18" fmla="*/ 502 w 526"/>
                <a:gd name="T19" fmla="*/ 137 h 348"/>
                <a:gd name="T20" fmla="*/ 520 w 526"/>
                <a:gd name="T21" fmla="*/ 148 h 348"/>
                <a:gd name="T22" fmla="*/ 526 w 526"/>
                <a:gd name="T23" fmla="*/ 166 h 348"/>
                <a:gd name="T24" fmla="*/ 521 w 526"/>
                <a:gd name="T25" fmla="*/ 180 h 348"/>
                <a:gd name="T26" fmla="*/ 514 w 526"/>
                <a:gd name="T27" fmla="*/ 189 h 348"/>
                <a:gd name="T28" fmla="*/ 510 w 526"/>
                <a:gd name="T29" fmla="*/ 207 h 348"/>
                <a:gd name="T30" fmla="*/ 499 w 526"/>
                <a:gd name="T31" fmla="*/ 215 h 348"/>
                <a:gd name="T32" fmla="*/ 490 w 526"/>
                <a:gd name="T33" fmla="*/ 221 h 348"/>
                <a:gd name="T34" fmla="*/ 480 w 526"/>
                <a:gd name="T35" fmla="*/ 226 h 348"/>
                <a:gd name="T36" fmla="*/ 463 w 526"/>
                <a:gd name="T37" fmla="*/ 231 h 348"/>
                <a:gd name="T38" fmla="*/ 450 w 526"/>
                <a:gd name="T39" fmla="*/ 237 h 348"/>
                <a:gd name="T40" fmla="*/ 450 w 526"/>
                <a:gd name="T41" fmla="*/ 250 h 348"/>
                <a:gd name="T42" fmla="*/ 461 w 526"/>
                <a:gd name="T43" fmla="*/ 262 h 348"/>
                <a:gd name="T44" fmla="*/ 463 w 526"/>
                <a:gd name="T45" fmla="*/ 278 h 348"/>
                <a:gd name="T46" fmla="*/ 455 w 526"/>
                <a:gd name="T47" fmla="*/ 291 h 348"/>
                <a:gd name="T48" fmla="*/ 452 w 526"/>
                <a:gd name="T49" fmla="*/ 309 h 348"/>
                <a:gd name="T50" fmla="*/ 444 w 526"/>
                <a:gd name="T51" fmla="*/ 318 h 348"/>
                <a:gd name="T52" fmla="*/ 429 w 526"/>
                <a:gd name="T53" fmla="*/ 326 h 348"/>
                <a:gd name="T54" fmla="*/ 426 w 526"/>
                <a:gd name="T55" fmla="*/ 348 h 348"/>
                <a:gd name="T56" fmla="*/ 65 w 526"/>
                <a:gd name="T57" fmla="*/ 321 h 348"/>
                <a:gd name="T58" fmla="*/ 58 w 526"/>
                <a:gd name="T59" fmla="*/ 307 h 348"/>
                <a:gd name="T60" fmla="*/ 62 w 526"/>
                <a:gd name="T61" fmla="*/ 289 h 348"/>
                <a:gd name="T62" fmla="*/ 53 w 526"/>
                <a:gd name="T63" fmla="*/ 270 h 348"/>
                <a:gd name="T64" fmla="*/ 53 w 526"/>
                <a:gd name="T65" fmla="*/ 245 h 348"/>
                <a:gd name="T66" fmla="*/ 54 w 526"/>
                <a:gd name="T67" fmla="*/ 232 h 348"/>
                <a:gd name="T68" fmla="*/ 46 w 526"/>
                <a:gd name="T69" fmla="*/ 224 h 348"/>
                <a:gd name="T70" fmla="*/ 42 w 526"/>
                <a:gd name="T71" fmla="*/ 201 h 348"/>
                <a:gd name="T72" fmla="*/ 38 w 526"/>
                <a:gd name="T73" fmla="*/ 180 h 348"/>
                <a:gd name="T74" fmla="*/ 27 w 526"/>
                <a:gd name="T75" fmla="*/ 158 h 348"/>
                <a:gd name="T76" fmla="*/ 26 w 526"/>
                <a:gd name="T77" fmla="*/ 142 h 348"/>
                <a:gd name="T78" fmla="*/ 19 w 526"/>
                <a:gd name="T79" fmla="*/ 129 h 348"/>
                <a:gd name="T80" fmla="*/ 11 w 526"/>
                <a:gd name="T81" fmla="*/ 115 h 348"/>
                <a:gd name="T82" fmla="*/ 5 w 526"/>
                <a:gd name="T83" fmla="*/ 97 h 348"/>
                <a:gd name="T84" fmla="*/ 2 w 526"/>
                <a:gd name="T85" fmla="*/ 78 h 348"/>
                <a:gd name="T86" fmla="*/ 10 w 526"/>
                <a:gd name="T87" fmla="*/ 64 h 348"/>
                <a:gd name="T88" fmla="*/ 15 w 526"/>
                <a:gd name="T89" fmla="*/ 50 h 348"/>
                <a:gd name="T90" fmla="*/ 15 w 526"/>
                <a:gd name="T91" fmla="*/ 38 h 348"/>
                <a:gd name="T92" fmla="*/ 5 w 526"/>
                <a:gd name="T93" fmla="*/ 29 h 348"/>
                <a:gd name="T94" fmla="*/ 11 w 526"/>
                <a:gd name="T95" fmla="*/ 19 h 348"/>
                <a:gd name="T96" fmla="*/ 2 w 526"/>
                <a:gd name="T97" fmla="*/ 13 h 348"/>
                <a:gd name="T98" fmla="*/ 15 w 526"/>
                <a:gd name="T99" fmla="*/ 5 h 3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6"/>
                <a:gd name="T151" fmla="*/ 0 h 348"/>
                <a:gd name="T152" fmla="*/ 526 w 526"/>
                <a:gd name="T153" fmla="*/ 348 h 3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6" h="348">
                  <a:moveTo>
                    <a:pt x="15" y="5"/>
                  </a:moveTo>
                  <a:lnTo>
                    <a:pt x="431" y="0"/>
                  </a:lnTo>
                  <a:lnTo>
                    <a:pt x="431" y="10"/>
                  </a:lnTo>
                  <a:lnTo>
                    <a:pt x="433" y="15"/>
                  </a:lnTo>
                  <a:lnTo>
                    <a:pt x="434" y="19"/>
                  </a:lnTo>
                  <a:lnTo>
                    <a:pt x="434" y="24"/>
                  </a:lnTo>
                  <a:lnTo>
                    <a:pt x="437" y="31"/>
                  </a:lnTo>
                  <a:lnTo>
                    <a:pt x="439" y="37"/>
                  </a:lnTo>
                  <a:lnTo>
                    <a:pt x="437" y="45"/>
                  </a:lnTo>
                  <a:lnTo>
                    <a:pt x="440" y="50"/>
                  </a:lnTo>
                  <a:lnTo>
                    <a:pt x="442" y="53"/>
                  </a:lnTo>
                  <a:lnTo>
                    <a:pt x="442" y="59"/>
                  </a:lnTo>
                  <a:lnTo>
                    <a:pt x="440" y="64"/>
                  </a:lnTo>
                  <a:lnTo>
                    <a:pt x="440" y="67"/>
                  </a:lnTo>
                  <a:lnTo>
                    <a:pt x="444" y="70"/>
                  </a:lnTo>
                  <a:lnTo>
                    <a:pt x="445" y="75"/>
                  </a:lnTo>
                  <a:lnTo>
                    <a:pt x="447" y="81"/>
                  </a:lnTo>
                  <a:lnTo>
                    <a:pt x="447" y="86"/>
                  </a:lnTo>
                  <a:lnTo>
                    <a:pt x="452" y="88"/>
                  </a:lnTo>
                  <a:lnTo>
                    <a:pt x="460" y="88"/>
                  </a:lnTo>
                  <a:lnTo>
                    <a:pt x="464" y="91"/>
                  </a:lnTo>
                  <a:lnTo>
                    <a:pt x="472" y="91"/>
                  </a:lnTo>
                  <a:lnTo>
                    <a:pt x="480" y="96"/>
                  </a:lnTo>
                  <a:lnTo>
                    <a:pt x="480" y="102"/>
                  </a:lnTo>
                  <a:lnTo>
                    <a:pt x="480" y="108"/>
                  </a:lnTo>
                  <a:lnTo>
                    <a:pt x="485" y="113"/>
                  </a:lnTo>
                  <a:lnTo>
                    <a:pt x="488" y="118"/>
                  </a:lnTo>
                  <a:lnTo>
                    <a:pt x="494" y="121"/>
                  </a:lnTo>
                  <a:lnTo>
                    <a:pt x="501" y="127"/>
                  </a:lnTo>
                  <a:lnTo>
                    <a:pt x="502" y="137"/>
                  </a:lnTo>
                  <a:lnTo>
                    <a:pt x="507" y="140"/>
                  </a:lnTo>
                  <a:lnTo>
                    <a:pt x="514" y="145"/>
                  </a:lnTo>
                  <a:lnTo>
                    <a:pt x="520" y="148"/>
                  </a:lnTo>
                  <a:lnTo>
                    <a:pt x="521" y="156"/>
                  </a:lnTo>
                  <a:lnTo>
                    <a:pt x="525" y="162"/>
                  </a:lnTo>
                  <a:lnTo>
                    <a:pt x="526" y="166"/>
                  </a:lnTo>
                  <a:lnTo>
                    <a:pt x="525" y="170"/>
                  </a:lnTo>
                  <a:lnTo>
                    <a:pt x="523" y="175"/>
                  </a:lnTo>
                  <a:lnTo>
                    <a:pt x="521" y="180"/>
                  </a:lnTo>
                  <a:lnTo>
                    <a:pt x="520" y="185"/>
                  </a:lnTo>
                  <a:lnTo>
                    <a:pt x="517" y="186"/>
                  </a:lnTo>
                  <a:lnTo>
                    <a:pt x="514" y="189"/>
                  </a:lnTo>
                  <a:lnTo>
                    <a:pt x="510" y="193"/>
                  </a:lnTo>
                  <a:lnTo>
                    <a:pt x="510" y="199"/>
                  </a:lnTo>
                  <a:lnTo>
                    <a:pt x="510" y="207"/>
                  </a:lnTo>
                  <a:lnTo>
                    <a:pt x="507" y="208"/>
                  </a:lnTo>
                  <a:lnTo>
                    <a:pt x="502" y="213"/>
                  </a:lnTo>
                  <a:lnTo>
                    <a:pt x="499" y="215"/>
                  </a:lnTo>
                  <a:lnTo>
                    <a:pt x="496" y="218"/>
                  </a:lnTo>
                  <a:lnTo>
                    <a:pt x="491" y="218"/>
                  </a:lnTo>
                  <a:lnTo>
                    <a:pt x="490" y="221"/>
                  </a:lnTo>
                  <a:lnTo>
                    <a:pt x="488" y="223"/>
                  </a:lnTo>
                  <a:lnTo>
                    <a:pt x="485" y="226"/>
                  </a:lnTo>
                  <a:lnTo>
                    <a:pt x="480" y="226"/>
                  </a:lnTo>
                  <a:lnTo>
                    <a:pt x="472" y="226"/>
                  </a:lnTo>
                  <a:lnTo>
                    <a:pt x="467" y="229"/>
                  </a:lnTo>
                  <a:lnTo>
                    <a:pt x="463" y="231"/>
                  </a:lnTo>
                  <a:lnTo>
                    <a:pt x="456" y="232"/>
                  </a:lnTo>
                  <a:lnTo>
                    <a:pt x="452" y="234"/>
                  </a:lnTo>
                  <a:lnTo>
                    <a:pt x="450" y="237"/>
                  </a:lnTo>
                  <a:lnTo>
                    <a:pt x="448" y="242"/>
                  </a:lnTo>
                  <a:lnTo>
                    <a:pt x="448" y="248"/>
                  </a:lnTo>
                  <a:lnTo>
                    <a:pt x="450" y="250"/>
                  </a:lnTo>
                  <a:lnTo>
                    <a:pt x="452" y="255"/>
                  </a:lnTo>
                  <a:lnTo>
                    <a:pt x="456" y="258"/>
                  </a:lnTo>
                  <a:lnTo>
                    <a:pt x="461" y="262"/>
                  </a:lnTo>
                  <a:lnTo>
                    <a:pt x="463" y="267"/>
                  </a:lnTo>
                  <a:lnTo>
                    <a:pt x="464" y="274"/>
                  </a:lnTo>
                  <a:lnTo>
                    <a:pt x="463" y="278"/>
                  </a:lnTo>
                  <a:lnTo>
                    <a:pt x="461" y="285"/>
                  </a:lnTo>
                  <a:lnTo>
                    <a:pt x="458" y="288"/>
                  </a:lnTo>
                  <a:lnTo>
                    <a:pt x="455" y="291"/>
                  </a:lnTo>
                  <a:lnTo>
                    <a:pt x="455" y="296"/>
                  </a:lnTo>
                  <a:lnTo>
                    <a:pt x="453" y="304"/>
                  </a:lnTo>
                  <a:lnTo>
                    <a:pt x="452" y="309"/>
                  </a:lnTo>
                  <a:lnTo>
                    <a:pt x="450" y="312"/>
                  </a:lnTo>
                  <a:lnTo>
                    <a:pt x="447" y="316"/>
                  </a:lnTo>
                  <a:lnTo>
                    <a:pt x="444" y="318"/>
                  </a:lnTo>
                  <a:lnTo>
                    <a:pt x="439" y="320"/>
                  </a:lnTo>
                  <a:lnTo>
                    <a:pt x="433" y="323"/>
                  </a:lnTo>
                  <a:lnTo>
                    <a:pt x="429" y="326"/>
                  </a:lnTo>
                  <a:lnTo>
                    <a:pt x="429" y="332"/>
                  </a:lnTo>
                  <a:lnTo>
                    <a:pt x="431" y="344"/>
                  </a:lnTo>
                  <a:lnTo>
                    <a:pt x="426" y="348"/>
                  </a:lnTo>
                  <a:lnTo>
                    <a:pt x="399" y="321"/>
                  </a:lnTo>
                  <a:lnTo>
                    <a:pt x="67" y="328"/>
                  </a:lnTo>
                  <a:lnTo>
                    <a:pt x="65" y="321"/>
                  </a:lnTo>
                  <a:lnTo>
                    <a:pt x="61" y="316"/>
                  </a:lnTo>
                  <a:lnTo>
                    <a:pt x="58" y="312"/>
                  </a:lnTo>
                  <a:lnTo>
                    <a:pt x="58" y="307"/>
                  </a:lnTo>
                  <a:lnTo>
                    <a:pt x="59" y="301"/>
                  </a:lnTo>
                  <a:lnTo>
                    <a:pt x="62" y="296"/>
                  </a:lnTo>
                  <a:lnTo>
                    <a:pt x="62" y="289"/>
                  </a:lnTo>
                  <a:lnTo>
                    <a:pt x="61" y="282"/>
                  </a:lnTo>
                  <a:lnTo>
                    <a:pt x="58" y="275"/>
                  </a:lnTo>
                  <a:lnTo>
                    <a:pt x="53" y="270"/>
                  </a:lnTo>
                  <a:lnTo>
                    <a:pt x="51" y="262"/>
                  </a:lnTo>
                  <a:lnTo>
                    <a:pt x="54" y="255"/>
                  </a:lnTo>
                  <a:lnTo>
                    <a:pt x="53" y="245"/>
                  </a:lnTo>
                  <a:lnTo>
                    <a:pt x="53" y="239"/>
                  </a:lnTo>
                  <a:lnTo>
                    <a:pt x="53" y="235"/>
                  </a:lnTo>
                  <a:lnTo>
                    <a:pt x="54" y="232"/>
                  </a:lnTo>
                  <a:lnTo>
                    <a:pt x="53" y="229"/>
                  </a:lnTo>
                  <a:lnTo>
                    <a:pt x="50" y="228"/>
                  </a:lnTo>
                  <a:lnTo>
                    <a:pt x="46" y="224"/>
                  </a:lnTo>
                  <a:lnTo>
                    <a:pt x="42" y="220"/>
                  </a:lnTo>
                  <a:lnTo>
                    <a:pt x="42" y="213"/>
                  </a:lnTo>
                  <a:lnTo>
                    <a:pt x="42" y="201"/>
                  </a:lnTo>
                  <a:lnTo>
                    <a:pt x="43" y="189"/>
                  </a:lnTo>
                  <a:lnTo>
                    <a:pt x="42" y="186"/>
                  </a:lnTo>
                  <a:lnTo>
                    <a:pt x="38" y="180"/>
                  </a:lnTo>
                  <a:lnTo>
                    <a:pt x="35" y="174"/>
                  </a:lnTo>
                  <a:lnTo>
                    <a:pt x="32" y="167"/>
                  </a:lnTo>
                  <a:lnTo>
                    <a:pt x="27" y="158"/>
                  </a:lnTo>
                  <a:lnTo>
                    <a:pt x="24" y="153"/>
                  </a:lnTo>
                  <a:lnTo>
                    <a:pt x="23" y="147"/>
                  </a:lnTo>
                  <a:lnTo>
                    <a:pt x="26" y="142"/>
                  </a:lnTo>
                  <a:lnTo>
                    <a:pt x="26" y="137"/>
                  </a:lnTo>
                  <a:lnTo>
                    <a:pt x="23" y="134"/>
                  </a:lnTo>
                  <a:lnTo>
                    <a:pt x="19" y="129"/>
                  </a:lnTo>
                  <a:lnTo>
                    <a:pt x="19" y="124"/>
                  </a:lnTo>
                  <a:lnTo>
                    <a:pt x="16" y="119"/>
                  </a:lnTo>
                  <a:lnTo>
                    <a:pt x="11" y="115"/>
                  </a:lnTo>
                  <a:lnTo>
                    <a:pt x="8" y="108"/>
                  </a:lnTo>
                  <a:lnTo>
                    <a:pt x="7" y="102"/>
                  </a:lnTo>
                  <a:lnTo>
                    <a:pt x="5" y="97"/>
                  </a:lnTo>
                  <a:lnTo>
                    <a:pt x="4" y="89"/>
                  </a:lnTo>
                  <a:lnTo>
                    <a:pt x="0" y="83"/>
                  </a:lnTo>
                  <a:lnTo>
                    <a:pt x="2" y="78"/>
                  </a:lnTo>
                  <a:lnTo>
                    <a:pt x="5" y="77"/>
                  </a:lnTo>
                  <a:lnTo>
                    <a:pt x="7" y="70"/>
                  </a:lnTo>
                  <a:lnTo>
                    <a:pt x="10" y="64"/>
                  </a:lnTo>
                  <a:lnTo>
                    <a:pt x="10" y="59"/>
                  </a:lnTo>
                  <a:lnTo>
                    <a:pt x="11" y="53"/>
                  </a:lnTo>
                  <a:lnTo>
                    <a:pt x="15" y="50"/>
                  </a:lnTo>
                  <a:lnTo>
                    <a:pt x="16" y="46"/>
                  </a:lnTo>
                  <a:lnTo>
                    <a:pt x="16" y="42"/>
                  </a:lnTo>
                  <a:lnTo>
                    <a:pt x="15" y="38"/>
                  </a:lnTo>
                  <a:lnTo>
                    <a:pt x="10" y="37"/>
                  </a:lnTo>
                  <a:lnTo>
                    <a:pt x="7" y="34"/>
                  </a:lnTo>
                  <a:lnTo>
                    <a:pt x="5" y="29"/>
                  </a:lnTo>
                  <a:lnTo>
                    <a:pt x="7" y="26"/>
                  </a:lnTo>
                  <a:lnTo>
                    <a:pt x="10" y="23"/>
                  </a:lnTo>
                  <a:lnTo>
                    <a:pt x="11" y="19"/>
                  </a:lnTo>
                  <a:lnTo>
                    <a:pt x="8" y="18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2" y="8"/>
                  </a:lnTo>
                  <a:lnTo>
                    <a:pt x="4" y="5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336699"/>
            </a:solidFill>
            <a:ln w="635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24524" y="5019009"/>
              <a:ext cx="328612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Iowa will purchase</a:t>
              </a:r>
              <a:r>
                <a:rPr lang="en-US" sz="1500" dirty="0"/>
                <a:t> </a:t>
              </a:r>
              <a:r>
                <a:rPr lang="en-US" sz="1500" dirty="0" smtClean="0"/>
                <a:t>coverage for newly eligible adults 100-133% FPL through QHPs in the Marketplace</a:t>
              </a:r>
              <a:endParaRPr lang="en-US" sz="1500" dirty="0"/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260457" y="2935194"/>
            <a:ext cx="1471357" cy="574158"/>
          </a:xfrm>
          <a:prstGeom prst="roundRect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Medicaid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026569" y="2420102"/>
            <a:ext cx="2233304" cy="1605990"/>
          </a:xfrm>
          <a:prstGeom prst="roundRect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00" b="1" dirty="0">
              <a:solidFill>
                <a:prstClr val="white"/>
              </a:solidFill>
            </a:endParaRPr>
          </a:p>
        </p:txBody>
      </p:sp>
      <p:pic>
        <p:nvPicPr>
          <p:cNvPr id="31" name="Picture 2" descr="Office Girl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825" y="2770613"/>
            <a:ext cx="1525156" cy="152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eosius\AppData\Local\Microsoft\Windows\Temporary Internet Files\Content.IE5\J219C9DX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027" y="2825427"/>
            <a:ext cx="773683" cy="77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Govermen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3" y="2692846"/>
            <a:ext cx="529427" cy="52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110637" y="2399857"/>
            <a:ext cx="214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white"/>
                </a:solidFill>
                <a:ea typeface="ＭＳ Ｐゴシック"/>
              </a:rPr>
              <a:t>QHP Coverage</a:t>
            </a:r>
            <a:endParaRPr lang="en-US" b="1" dirty="0">
              <a:solidFill>
                <a:prstClr val="white"/>
              </a:solidFill>
              <a:ea typeface="ＭＳ Ｐゴシック"/>
            </a:endParaRPr>
          </a:p>
        </p:txBody>
      </p:sp>
      <p:cxnSp>
        <p:nvCxnSpPr>
          <p:cNvPr id="35" name="Straight Arrow Connector 34"/>
          <p:cNvCxnSpPr>
            <a:stCxn id="29" idx="3"/>
            <a:endCxn id="30" idx="1"/>
          </p:cNvCxnSpPr>
          <p:nvPr/>
        </p:nvCxnSpPr>
        <p:spPr>
          <a:xfrm>
            <a:off x="1731814" y="3222273"/>
            <a:ext cx="294755" cy="82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04017" y="3542257"/>
            <a:ext cx="192" cy="186793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03525" y="4202766"/>
            <a:ext cx="247613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300" dirty="0" smtClean="0">
                <a:ea typeface="ＭＳ Ｐゴシック"/>
              </a:rPr>
              <a:t>Purchases QHP coverage for Medicaid eligible new adults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300" dirty="0" smtClean="0">
                <a:ea typeface="ＭＳ Ｐゴシック"/>
              </a:rPr>
              <a:t>Covers cost of premiums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300" dirty="0" smtClean="0">
                <a:ea typeface="ＭＳ Ｐゴシック"/>
              </a:rPr>
              <a:t>Wraps missing benefits and excessive cost-sharing</a:t>
            </a:r>
            <a:endParaRPr lang="en-US" sz="1300" dirty="0">
              <a:ea typeface="ＭＳ Ｐゴシック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53675" y="5414834"/>
            <a:ext cx="127979" cy="77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66DC6-3844-4CF1-85F3-8DA3C3AF2776}" type="slidenum">
              <a:rPr lang="en-US" sz="1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16</a:t>
            </a:fld>
            <a:endParaRPr lang="en-US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489760"/>
            <a:ext cx="9144000" cy="5947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ＭＳ Ｐゴシック" pitchFamily="-84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ＭＳ Ｐゴシック" pitchFamily="-84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ＭＳ Ｐゴシック" pitchFamily="-84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ＭＳ Ｐゴシック" pitchFamily="-84" charset="-128"/>
                <a:cs typeface="ＭＳ Ｐゴシック"/>
              </a:defRPr>
            </a:lvl5pPr>
            <a:lvl6pPr marL="457146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293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44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586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600" b="1" dirty="0" smtClean="0">
                <a:solidFill>
                  <a:srgbClr val="FFFFFF"/>
                </a:solidFill>
                <a:latin typeface="Calibri" pitchFamily="34" charset="0"/>
                <a:ea typeface="ＭＳ Ｐゴシック"/>
              </a:rPr>
              <a:t>Medicaid Premium &amp; Cost-Sharing Rules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12859"/>
              </p:ext>
            </p:extLst>
          </p:nvPr>
        </p:nvGraphicFramePr>
        <p:xfrm>
          <a:off x="398722" y="1428893"/>
          <a:ext cx="8346556" cy="354096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86639"/>
                <a:gridCol w="2086639"/>
                <a:gridCol w="2086639"/>
                <a:gridCol w="2086639"/>
              </a:tblGrid>
              <a:tr h="282944"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&lt; 100% FPL</a:t>
                      </a:r>
                      <a:endParaRPr kumimoji="0" lang="en-US" sz="13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100% - 149% FPL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≥ 150% FPL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</a:tr>
              <a:tr h="29995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Maximum Allowable Medicaid Premiums and Cost-Sharing</a:t>
                      </a:r>
                      <a:endParaRPr kumimoji="0" lang="en-US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622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Aggregate Cost-Sharing Cap</a:t>
                      </a:r>
                      <a:endParaRPr lang="en-US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  <a:t>5% household income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  <a:t>5% household income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  <a:t>5% household income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774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Calibri" pitchFamily="34" charset="0"/>
                          <a:cs typeface="Calibri" pitchFamily="34" charset="0"/>
                        </a:rPr>
                        <a:t>Premiums</a:t>
                      </a:r>
                      <a:endParaRPr lang="en-US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  <a:t>Not allowed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  <a:t>Not allowed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  <a:t>Permitted, subject to </a:t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  <a:t>aggregate cap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16">
                <a:tc gridSpan="4">
                  <a:txBody>
                    <a:bodyPr/>
                    <a:lstStyle/>
                    <a:p>
                      <a:pPr marL="0" marR="0" lvl="0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  <a:t>Maximum Service-Related Co-pays/Co-Insurance</a:t>
                      </a:r>
                      <a:endParaRPr lang="en-US" sz="1300" b="0" i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  <a:t>  Outpatient services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  <a:t>$4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  <a:t>10% of cost the agency pays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  <a:t>20% of cost the agency pays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  <a:t>  Non-emergency 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  <a:t>$8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  <a:t>$8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  <a:t>No limit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  <a:t>  Rx Drugs</a:t>
                      </a:r>
                      <a:endParaRPr kumimoji="0" lang="en-US" sz="1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  <a:t>Preferred: $4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  <a:t>Non-Preferred: $8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  <a:t>Preferred: $4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  <a:t>Non-Preferred: $8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  <a:t>Preferred: $4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  <a:t>Non-Preferred: 20% of cost </a:t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  <a:t>the agency pays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  <a:t>  Institutional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  <a:t>$75 per stay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  <a:t>10% of total cost the agency </a:t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  <a:t>pays for the entire stay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  <a:t>20% of total cost the agency </a:t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Calibri" pitchFamily="34" charset="0"/>
                        </a:rPr>
                        <a:t>pays for the entire stay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5925" y="5049144"/>
            <a:ext cx="8347075" cy="11448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ea typeface="ＭＳ Ｐゴシック" pitchFamily="-84" charset="-128"/>
                <a:cs typeface="Calibri" pitchFamily="34" charset="0"/>
              </a:rPr>
              <a:t>Specific populations are exempt from cost-sharing requirements (e.g., pregnant women, spend-down beneficiaries, and individuals receiving hospice).  However, exempt individuals may be charged cost-sharing for non-preferred drugs and 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ea typeface="ＭＳ Ｐゴシック" pitchFamily="-84" charset="-128"/>
                <a:cs typeface="Calibri" pitchFamily="34" charset="0"/>
              </a:rPr>
              <a:t/>
            </a:r>
            <a:br>
              <a:rPr lang="en-US" sz="1200" dirty="0" smtClean="0">
                <a:solidFill>
                  <a:srgbClr val="000000"/>
                </a:solidFill>
                <a:latin typeface="Calibri" pitchFamily="34" charset="0"/>
                <a:ea typeface="ＭＳ Ｐゴシック" pitchFamily="-84" charset="-128"/>
                <a:cs typeface="Calibri" pitchFamily="34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ea typeface="ＭＳ Ｐゴシック" pitchFamily="-84" charset="-128"/>
                <a:cs typeface="Calibri" pitchFamily="34" charset="0"/>
              </a:rPr>
              <a:t>non-emergency 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  <a:ea typeface="ＭＳ Ｐゴシック" pitchFamily="-84" charset="-128"/>
                <a:cs typeface="Calibri" pitchFamily="34" charset="0"/>
              </a:rPr>
              <a:t>use of the emergency room</a:t>
            </a:r>
          </a:p>
          <a:p>
            <a:pPr marL="171450" indent="-17145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buChar char="§"/>
              <a:defRPr/>
            </a:pPr>
            <a:r>
              <a:rPr lang="en-US" sz="1200" dirty="0" bmk="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Cost sharing cannot</a:t>
            </a:r>
            <a:r>
              <a:rPr lang="en-US" sz="1200" b="1" dirty="0" bmk="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200" dirty="0" bmk="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be mandatory for individuals with household incomes &lt; 100% </a:t>
            </a:r>
            <a:r>
              <a:rPr lang="en-US" sz="1200" dirty="0" smtClean="0" bmk="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FPL</a:t>
            </a:r>
            <a:endParaRPr lang="en-US" sz="1200" dirty="0" bmk="">
              <a:solidFill>
                <a:srgbClr val="000000"/>
              </a:solidFill>
              <a:latin typeface="Calibri" pitchFamily="34" charset="0"/>
              <a:ea typeface="ＭＳ Ｐゴシック" pitchFamily="-84" charset="-128"/>
              <a:cs typeface="Arial" pitchFamily="34" charset="0"/>
            </a:endParaRPr>
          </a:p>
          <a:p>
            <a:pPr marL="171450" indent="-17145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If non-preferred drugs are medically necessary, preferred drug cost sharing applies</a:t>
            </a:r>
            <a:endParaRPr lang="en-US" sz="1200" dirty="0">
              <a:solidFill>
                <a:srgbClr val="000000"/>
              </a:solidFill>
              <a:ea typeface="ＭＳ Ｐゴシック" pitchFamily="-8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6400800"/>
            <a:ext cx="2190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Calibri" pitchFamily="34" charset="0"/>
                <a:cs typeface="Calibri" pitchFamily="34" charset="0"/>
              </a:rPr>
              <a:t>Source</a:t>
            </a:r>
            <a:r>
              <a:rPr lang="en-US" sz="1100" dirty="0" smtClean="0">
                <a:latin typeface="Calibri" pitchFamily="34" charset="0"/>
                <a:cs typeface="Calibri" pitchFamily="34" charset="0"/>
              </a:rPr>
              <a:t>: SSA § 1916 and 1916A</a:t>
            </a:r>
            <a:endParaRPr lang="en-US" sz="11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5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539875"/>
            <a:ext cx="9144000" cy="3756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Emerging Approaches to Personal Responsibility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ocument Blank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2" y="1539875"/>
            <a:ext cx="3508375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399" y="2063234"/>
            <a:ext cx="10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INVOICE</a:t>
            </a:r>
            <a:endParaRPr lang="en-US" b="1" dirty="0"/>
          </a:p>
        </p:txBody>
      </p:sp>
      <p:pic>
        <p:nvPicPr>
          <p:cNvPr id="2051" name="Picture 3" descr="C:\Users\eosius\AppData\Local\Microsoft\Windows\Temporary Internet Files\Content.IE5\B2INI78J\MC900383576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89" y="4128759"/>
            <a:ext cx="1392012" cy="192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osius\AppData\Local\Microsoft\Windows\Temporary Internet Files\Content.IE5\B2INI78J\dglxasse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48" y="4281589"/>
            <a:ext cx="552449" cy="55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1600201" y="2847975"/>
            <a:ext cx="885824" cy="141922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C:\Users\eosius\AppData\Local\Microsoft\Windows\Temporary Internet Files\Content.IE5\X6K7ZT23\MC900439599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40" y="1895475"/>
            <a:ext cx="49541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22"/>
          <p:cNvSpPr>
            <a:spLocks noChangeAspect="1"/>
          </p:cNvSpPr>
          <p:nvPr/>
        </p:nvSpPr>
        <p:spPr bwMode="auto">
          <a:xfrm>
            <a:off x="3665926" y="4333875"/>
            <a:ext cx="362484" cy="327705"/>
          </a:xfrm>
          <a:custGeom>
            <a:avLst/>
            <a:gdLst>
              <a:gd name="T0" fmla="*/ 46118 w 437"/>
              <a:gd name="T1" fmla="*/ 0 h 399"/>
              <a:gd name="T2" fmla="*/ 47180 w 437"/>
              <a:gd name="T3" fmla="*/ 1093 h 399"/>
              <a:gd name="T4" fmla="*/ 47416 w 437"/>
              <a:gd name="T5" fmla="*/ 2286 h 399"/>
              <a:gd name="T6" fmla="*/ 46825 w 437"/>
              <a:gd name="T7" fmla="*/ 3379 h 399"/>
              <a:gd name="T8" fmla="*/ 45528 w 437"/>
              <a:gd name="T9" fmla="*/ 4472 h 399"/>
              <a:gd name="T10" fmla="*/ 44586 w 437"/>
              <a:gd name="T11" fmla="*/ 5268 h 399"/>
              <a:gd name="T12" fmla="*/ 50364 w 437"/>
              <a:gd name="T13" fmla="*/ 5566 h 399"/>
              <a:gd name="T14" fmla="*/ 51542 w 437"/>
              <a:gd name="T15" fmla="*/ 6461 h 399"/>
              <a:gd name="T16" fmla="*/ 50364 w 437"/>
              <a:gd name="T17" fmla="*/ 7952 h 399"/>
              <a:gd name="T18" fmla="*/ 49303 w 437"/>
              <a:gd name="T19" fmla="*/ 8746 h 399"/>
              <a:gd name="T20" fmla="*/ 49420 w 437"/>
              <a:gd name="T21" fmla="*/ 9840 h 399"/>
              <a:gd name="T22" fmla="*/ 49066 w 437"/>
              <a:gd name="T23" fmla="*/ 10933 h 399"/>
              <a:gd name="T24" fmla="*/ 48123 w 437"/>
              <a:gd name="T25" fmla="*/ 11430 h 399"/>
              <a:gd name="T26" fmla="*/ 47769 w 437"/>
              <a:gd name="T27" fmla="*/ 12225 h 399"/>
              <a:gd name="T28" fmla="*/ 47180 w 437"/>
              <a:gd name="T29" fmla="*/ 12823 h 399"/>
              <a:gd name="T30" fmla="*/ 48006 w 437"/>
              <a:gd name="T31" fmla="*/ 13816 h 399"/>
              <a:gd name="T32" fmla="*/ 47769 w 437"/>
              <a:gd name="T33" fmla="*/ 15308 h 399"/>
              <a:gd name="T34" fmla="*/ 46590 w 437"/>
              <a:gd name="T35" fmla="*/ 16300 h 399"/>
              <a:gd name="T36" fmla="*/ 45881 w 437"/>
              <a:gd name="T37" fmla="*/ 17196 h 399"/>
              <a:gd name="T38" fmla="*/ 45764 w 437"/>
              <a:gd name="T39" fmla="*/ 18189 h 399"/>
              <a:gd name="T40" fmla="*/ 44586 w 437"/>
              <a:gd name="T41" fmla="*/ 18686 h 399"/>
              <a:gd name="T42" fmla="*/ 44229 w 437"/>
              <a:gd name="T43" fmla="*/ 19580 h 399"/>
              <a:gd name="T44" fmla="*/ 43050 w 437"/>
              <a:gd name="T45" fmla="*/ 20077 h 399"/>
              <a:gd name="T46" fmla="*/ 42933 w 437"/>
              <a:gd name="T47" fmla="*/ 21171 h 399"/>
              <a:gd name="T48" fmla="*/ 43287 w 437"/>
              <a:gd name="T49" fmla="*/ 21867 h 399"/>
              <a:gd name="T50" fmla="*/ 43287 w 437"/>
              <a:gd name="T51" fmla="*/ 22960 h 399"/>
              <a:gd name="T52" fmla="*/ 42344 w 437"/>
              <a:gd name="T53" fmla="*/ 23558 h 399"/>
              <a:gd name="T54" fmla="*/ 41047 w 437"/>
              <a:gd name="T55" fmla="*/ 24153 h 399"/>
              <a:gd name="T56" fmla="*/ 40693 w 437"/>
              <a:gd name="T57" fmla="*/ 25147 h 399"/>
              <a:gd name="T58" fmla="*/ 39867 w 437"/>
              <a:gd name="T59" fmla="*/ 26539 h 399"/>
              <a:gd name="T60" fmla="*/ 39158 w 437"/>
              <a:gd name="T61" fmla="*/ 27830 h 399"/>
              <a:gd name="T62" fmla="*/ 38452 w 437"/>
              <a:gd name="T63" fmla="*/ 28925 h 399"/>
              <a:gd name="T64" fmla="*/ 37980 w 437"/>
              <a:gd name="T65" fmla="*/ 30514 h 399"/>
              <a:gd name="T66" fmla="*/ 37272 w 437"/>
              <a:gd name="T67" fmla="*/ 31409 h 399"/>
              <a:gd name="T68" fmla="*/ 37508 w 437"/>
              <a:gd name="T69" fmla="*/ 32702 h 399"/>
              <a:gd name="T70" fmla="*/ 37625 w 437"/>
              <a:gd name="T71" fmla="*/ 33993 h 399"/>
              <a:gd name="T72" fmla="*/ 37625 w 437"/>
              <a:gd name="T73" fmla="*/ 35385 h 399"/>
              <a:gd name="T74" fmla="*/ 38569 w 437"/>
              <a:gd name="T75" fmla="*/ 36379 h 399"/>
              <a:gd name="T76" fmla="*/ 38216 w 437"/>
              <a:gd name="T77" fmla="*/ 37770 h 399"/>
              <a:gd name="T78" fmla="*/ 37980 w 437"/>
              <a:gd name="T79" fmla="*/ 38764 h 399"/>
              <a:gd name="T80" fmla="*/ 6487 w 437"/>
              <a:gd name="T81" fmla="*/ 39658 h 399"/>
              <a:gd name="T82" fmla="*/ 6015 w 437"/>
              <a:gd name="T83" fmla="*/ 33397 h 399"/>
              <a:gd name="T84" fmla="*/ 4482 w 437"/>
              <a:gd name="T85" fmla="*/ 33197 h 399"/>
              <a:gd name="T86" fmla="*/ 3303 w 437"/>
              <a:gd name="T87" fmla="*/ 33694 h 399"/>
              <a:gd name="T88" fmla="*/ 2595 w 437"/>
              <a:gd name="T89" fmla="*/ 33197 h 399"/>
              <a:gd name="T90" fmla="*/ 1651 w 437"/>
              <a:gd name="T91" fmla="*/ 32204 h 399"/>
              <a:gd name="T92" fmla="*/ 0 w 437"/>
              <a:gd name="T93" fmla="*/ 1292 h 39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37"/>
              <a:gd name="T142" fmla="*/ 0 h 399"/>
              <a:gd name="T143" fmla="*/ 437 w 437"/>
              <a:gd name="T144" fmla="*/ 399 h 39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37" h="399">
                <a:moveTo>
                  <a:pt x="0" y="13"/>
                </a:moveTo>
                <a:lnTo>
                  <a:pt x="391" y="0"/>
                </a:lnTo>
                <a:lnTo>
                  <a:pt x="397" y="8"/>
                </a:lnTo>
                <a:lnTo>
                  <a:pt x="400" y="11"/>
                </a:lnTo>
                <a:lnTo>
                  <a:pt x="402" y="13"/>
                </a:lnTo>
                <a:lnTo>
                  <a:pt x="402" y="23"/>
                </a:lnTo>
                <a:lnTo>
                  <a:pt x="400" y="27"/>
                </a:lnTo>
                <a:lnTo>
                  <a:pt x="397" y="34"/>
                </a:lnTo>
                <a:lnTo>
                  <a:pt x="391" y="40"/>
                </a:lnTo>
                <a:lnTo>
                  <a:pt x="386" y="45"/>
                </a:lnTo>
                <a:lnTo>
                  <a:pt x="381" y="48"/>
                </a:lnTo>
                <a:lnTo>
                  <a:pt x="378" y="53"/>
                </a:lnTo>
                <a:lnTo>
                  <a:pt x="375" y="57"/>
                </a:lnTo>
                <a:lnTo>
                  <a:pt x="427" y="56"/>
                </a:lnTo>
                <a:lnTo>
                  <a:pt x="434" y="61"/>
                </a:lnTo>
                <a:lnTo>
                  <a:pt x="437" y="65"/>
                </a:lnTo>
                <a:lnTo>
                  <a:pt x="432" y="75"/>
                </a:lnTo>
                <a:lnTo>
                  <a:pt x="427" y="80"/>
                </a:lnTo>
                <a:lnTo>
                  <a:pt x="421" y="84"/>
                </a:lnTo>
                <a:lnTo>
                  <a:pt x="418" y="88"/>
                </a:lnTo>
                <a:lnTo>
                  <a:pt x="418" y="96"/>
                </a:lnTo>
                <a:lnTo>
                  <a:pt x="419" y="99"/>
                </a:lnTo>
                <a:lnTo>
                  <a:pt x="418" y="105"/>
                </a:lnTo>
                <a:lnTo>
                  <a:pt x="416" y="110"/>
                </a:lnTo>
                <a:lnTo>
                  <a:pt x="411" y="111"/>
                </a:lnTo>
                <a:lnTo>
                  <a:pt x="408" y="115"/>
                </a:lnTo>
                <a:lnTo>
                  <a:pt x="408" y="118"/>
                </a:lnTo>
                <a:lnTo>
                  <a:pt x="405" y="123"/>
                </a:lnTo>
                <a:lnTo>
                  <a:pt x="403" y="124"/>
                </a:lnTo>
                <a:lnTo>
                  <a:pt x="400" y="129"/>
                </a:lnTo>
                <a:lnTo>
                  <a:pt x="402" y="135"/>
                </a:lnTo>
                <a:lnTo>
                  <a:pt x="407" y="139"/>
                </a:lnTo>
                <a:lnTo>
                  <a:pt x="408" y="145"/>
                </a:lnTo>
                <a:lnTo>
                  <a:pt x="405" y="154"/>
                </a:lnTo>
                <a:lnTo>
                  <a:pt x="400" y="161"/>
                </a:lnTo>
                <a:lnTo>
                  <a:pt x="395" y="164"/>
                </a:lnTo>
                <a:lnTo>
                  <a:pt x="391" y="167"/>
                </a:lnTo>
                <a:lnTo>
                  <a:pt x="389" y="173"/>
                </a:lnTo>
                <a:lnTo>
                  <a:pt x="391" y="177"/>
                </a:lnTo>
                <a:lnTo>
                  <a:pt x="388" y="183"/>
                </a:lnTo>
                <a:lnTo>
                  <a:pt x="383" y="185"/>
                </a:lnTo>
                <a:lnTo>
                  <a:pt x="378" y="188"/>
                </a:lnTo>
                <a:lnTo>
                  <a:pt x="376" y="193"/>
                </a:lnTo>
                <a:lnTo>
                  <a:pt x="375" y="197"/>
                </a:lnTo>
                <a:lnTo>
                  <a:pt x="370" y="200"/>
                </a:lnTo>
                <a:lnTo>
                  <a:pt x="365" y="202"/>
                </a:lnTo>
                <a:lnTo>
                  <a:pt x="365" y="207"/>
                </a:lnTo>
                <a:lnTo>
                  <a:pt x="364" y="213"/>
                </a:lnTo>
                <a:lnTo>
                  <a:pt x="364" y="216"/>
                </a:lnTo>
                <a:lnTo>
                  <a:pt x="367" y="220"/>
                </a:lnTo>
                <a:lnTo>
                  <a:pt x="367" y="224"/>
                </a:lnTo>
                <a:lnTo>
                  <a:pt x="367" y="231"/>
                </a:lnTo>
                <a:lnTo>
                  <a:pt x="364" y="235"/>
                </a:lnTo>
                <a:lnTo>
                  <a:pt x="359" y="237"/>
                </a:lnTo>
                <a:lnTo>
                  <a:pt x="353" y="242"/>
                </a:lnTo>
                <a:lnTo>
                  <a:pt x="348" y="243"/>
                </a:lnTo>
                <a:lnTo>
                  <a:pt x="346" y="248"/>
                </a:lnTo>
                <a:lnTo>
                  <a:pt x="345" y="253"/>
                </a:lnTo>
                <a:lnTo>
                  <a:pt x="341" y="261"/>
                </a:lnTo>
                <a:lnTo>
                  <a:pt x="338" y="267"/>
                </a:lnTo>
                <a:lnTo>
                  <a:pt x="335" y="272"/>
                </a:lnTo>
                <a:lnTo>
                  <a:pt x="332" y="280"/>
                </a:lnTo>
                <a:lnTo>
                  <a:pt x="329" y="286"/>
                </a:lnTo>
                <a:lnTo>
                  <a:pt x="326" y="291"/>
                </a:lnTo>
                <a:lnTo>
                  <a:pt x="324" y="299"/>
                </a:lnTo>
                <a:lnTo>
                  <a:pt x="322" y="307"/>
                </a:lnTo>
                <a:lnTo>
                  <a:pt x="319" y="312"/>
                </a:lnTo>
                <a:lnTo>
                  <a:pt x="316" y="316"/>
                </a:lnTo>
                <a:lnTo>
                  <a:pt x="314" y="323"/>
                </a:lnTo>
                <a:lnTo>
                  <a:pt x="318" y="329"/>
                </a:lnTo>
                <a:lnTo>
                  <a:pt x="319" y="334"/>
                </a:lnTo>
                <a:lnTo>
                  <a:pt x="319" y="342"/>
                </a:lnTo>
                <a:lnTo>
                  <a:pt x="321" y="348"/>
                </a:lnTo>
                <a:lnTo>
                  <a:pt x="319" y="356"/>
                </a:lnTo>
                <a:lnTo>
                  <a:pt x="322" y="361"/>
                </a:lnTo>
                <a:lnTo>
                  <a:pt x="327" y="366"/>
                </a:lnTo>
                <a:lnTo>
                  <a:pt x="327" y="369"/>
                </a:lnTo>
                <a:lnTo>
                  <a:pt x="324" y="380"/>
                </a:lnTo>
                <a:lnTo>
                  <a:pt x="321" y="385"/>
                </a:lnTo>
                <a:lnTo>
                  <a:pt x="322" y="390"/>
                </a:lnTo>
                <a:lnTo>
                  <a:pt x="322" y="393"/>
                </a:lnTo>
                <a:lnTo>
                  <a:pt x="55" y="399"/>
                </a:lnTo>
                <a:lnTo>
                  <a:pt x="55" y="340"/>
                </a:lnTo>
                <a:lnTo>
                  <a:pt x="51" y="336"/>
                </a:lnTo>
                <a:lnTo>
                  <a:pt x="44" y="332"/>
                </a:lnTo>
                <a:lnTo>
                  <a:pt x="38" y="334"/>
                </a:lnTo>
                <a:lnTo>
                  <a:pt x="32" y="337"/>
                </a:lnTo>
                <a:lnTo>
                  <a:pt x="28" y="339"/>
                </a:lnTo>
                <a:lnTo>
                  <a:pt x="24" y="337"/>
                </a:lnTo>
                <a:lnTo>
                  <a:pt x="22" y="334"/>
                </a:lnTo>
                <a:lnTo>
                  <a:pt x="17" y="331"/>
                </a:lnTo>
                <a:lnTo>
                  <a:pt x="14" y="324"/>
                </a:lnTo>
                <a:lnTo>
                  <a:pt x="11" y="323"/>
                </a:lnTo>
                <a:lnTo>
                  <a:pt x="0" y="13"/>
                </a:lnTo>
                <a:close/>
              </a:path>
            </a:pathLst>
          </a:custGeom>
          <a:solidFill>
            <a:srgbClr val="336699"/>
          </a:solidFill>
          <a:ln w="6350" algn="ctr">
            <a:solidFill>
              <a:srgbClr val="7F7F7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93344"/>
              </p:ext>
            </p:extLst>
          </p:nvPr>
        </p:nvGraphicFramePr>
        <p:xfrm>
          <a:off x="2819138" y="2650490"/>
          <a:ext cx="1990725" cy="1625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29012"/>
                <a:gridCol w="561713"/>
              </a:tblGrid>
              <a:tr h="273685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Visit to Clinic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$8</a:t>
                      </a:r>
                      <a:endParaRPr lang="en-US" sz="12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Behavioral</a:t>
                      </a:r>
                      <a:r>
                        <a:rPr lang="en-US" sz="1200" baseline="0" dirty="0" smtClean="0"/>
                        <a:t> Health Outpatient Visit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$4</a:t>
                      </a:r>
                      <a:endParaRPr lang="en-US" sz="1200" dirty="0"/>
                    </a:p>
                  </a:txBody>
                  <a:tcPr anchor="ctr"/>
                </a:tc>
              </a:tr>
              <a:tr h="2755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Generic Rx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$4</a:t>
                      </a:r>
                      <a:endParaRPr lang="en-US" sz="1200" dirty="0"/>
                    </a:p>
                  </a:txBody>
                  <a:tcPr anchor="ctr"/>
                </a:tc>
              </a:tr>
              <a:tr h="2755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Name</a:t>
                      </a:r>
                      <a:r>
                        <a:rPr lang="en-US" sz="1200" baseline="0" dirty="0" smtClean="0"/>
                        <a:t> brand Rx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$8</a:t>
                      </a:r>
                      <a:endParaRPr lang="en-US" sz="1200" dirty="0"/>
                    </a:p>
                  </a:txBody>
                  <a:tcPr anchor="ctr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smtClean="0"/>
                        <a:t>Inpatient/per</a:t>
                      </a:r>
                      <a:r>
                        <a:rPr lang="en-US" sz="1200" baseline="0" smtClean="0"/>
                        <a:t> day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$140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Picture 2" descr="Document Blank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2" y="1558925"/>
            <a:ext cx="3508375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08699" y="2082284"/>
            <a:ext cx="10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INVOICE</a:t>
            </a:r>
            <a:endParaRPr lang="en-US" b="1" dirty="0"/>
          </a:p>
        </p:txBody>
      </p:sp>
      <p:pic>
        <p:nvPicPr>
          <p:cNvPr id="16" name="Picture 5" descr="C:\Users\eosius\AppData\Local\Microsoft\Windows\Temporary Internet Files\Content.IE5\X6K7ZT23\MC900439599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840" y="1914525"/>
            <a:ext cx="49541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10275" y="2647950"/>
            <a:ext cx="21812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en-US" sz="1600" dirty="0" smtClean="0"/>
              <a:t>Premiums?</a:t>
            </a:r>
          </a:p>
          <a:p>
            <a:pPr>
              <a:spcAft>
                <a:spcPts val="2000"/>
              </a:spcAft>
            </a:pPr>
            <a:r>
              <a:rPr lang="en-US" sz="1600" dirty="0" smtClean="0"/>
              <a:t>Health Incentives?</a:t>
            </a:r>
          </a:p>
          <a:p>
            <a:pPr>
              <a:spcAft>
                <a:spcPts val="2000"/>
              </a:spcAft>
            </a:pPr>
            <a:r>
              <a:rPr lang="en-US" sz="1600" dirty="0" smtClean="0"/>
              <a:t>Work Referral?</a:t>
            </a:r>
          </a:p>
          <a:p>
            <a:pPr>
              <a:spcAft>
                <a:spcPts val="2000"/>
              </a:spcAft>
            </a:pPr>
            <a:r>
              <a:rPr lang="en-US" sz="1600" dirty="0" smtClean="0"/>
              <a:t>Work Requirements?</a:t>
            </a:r>
            <a:endParaRPr lang="en-US" sz="1600" dirty="0"/>
          </a:p>
        </p:txBody>
      </p:sp>
      <p:pic>
        <p:nvPicPr>
          <p:cNvPr id="2055" name="Picture 7" descr="Calendar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2647950"/>
            <a:ext cx="335062" cy="3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Medicine Stethoscope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3152775"/>
            <a:ext cx="360362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eosius\AppData\Local\Microsoft\Windows\Temporary Internet Files\Content.IE5\B2INI78J\MC900439824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512" y="3638549"/>
            <a:ext cx="418872" cy="41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eosius\AppData\Local\Microsoft\Windows\Temporary Internet Files\Content.IE5\DY67DMIH\MC900439821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4138714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42150" y="6253163"/>
            <a:ext cx="1905000" cy="457200"/>
          </a:xfrm>
        </p:spPr>
        <p:txBody>
          <a:bodyPr/>
          <a:lstStyle/>
          <a:p>
            <a:pPr>
              <a:defRPr/>
            </a:pPr>
            <a:fld id="{814E9057-8CA7-4998-889E-B48D14A000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105525"/>
            <a:ext cx="9144000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7974"/>
            <a:ext cx="9144000" cy="996951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Comparison of State Waivers for New Adults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943883"/>
              </p:ext>
            </p:extLst>
          </p:nvPr>
        </p:nvGraphicFramePr>
        <p:xfrm>
          <a:off x="152401" y="1228726"/>
          <a:ext cx="8782050" cy="54244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1103163"/>
                <a:gridCol w="1335236"/>
                <a:gridCol w="1333500"/>
                <a:gridCol w="1719620"/>
                <a:gridCol w="1570893"/>
                <a:gridCol w="1719638"/>
              </a:tblGrid>
              <a:tr h="4363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Premium Assistance for QHPs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Cost-Sharing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Premiums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Healthy Behavior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&amp; Work Incentives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Benefits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0472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Arkansas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Wingdings" pitchFamily="2" charset="2"/>
                        <a:buChar char="§"/>
                        <a:tabLst>
                          <a:tab pos="53340" algn="l"/>
                          <a:tab pos="224790" algn="l"/>
                        </a:tabLs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All childless adults </a:t>
                      </a:r>
                      <a:r>
                        <a:rPr lang="en-US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0-133</a:t>
                      </a: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 FPL</a:t>
                      </a: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Wingdings" pitchFamily="2" charset="2"/>
                        <a:buChar char="§"/>
                        <a:tabLst>
                          <a:tab pos="53340" algn="l"/>
                          <a:tab pos="224790" algn="l"/>
                        </a:tabLs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Parents </a:t>
                      </a:r>
                      <a:r>
                        <a:rPr lang="en-US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17-133</a:t>
                      </a: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 FPL</a:t>
                      </a:r>
                      <a:endParaRPr lang="en-US" sz="11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Wingdings" pitchFamily="2" charset="2"/>
                        <a:buChar char="§"/>
                        <a:tabLst>
                          <a:tab pos="53340" algn="l"/>
                          <a:tab pos="224790" algn="l"/>
                        </a:tabLst>
                      </a:pPr>
                      <a:r>
                        <a:rPr lang="en-US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100-133</a:t>
                      </a: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 FPL in year one</a:t>
                      </a: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Wingdings" pitchFamily="2" charset="2"/>
                        <a:buChar char="§"/>
                        <a:tabLst>
                          <a:tab pos="53340" algn="l"/>
                          <a:tab pos="224790" algn="l"/>
                        </a:tabLs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Wide range of </a:t>
                      </a:r>
                      <a:r>
                        <a:rPr lang="en-US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services</a:t>
                      </a:r>
                      <a:endParaRPr lang="en-US" sz="1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  <a:endParaRPr lang="en-US" sz="11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No (in year one)</a:t>
                      </a: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Wingdings" pitchFamily="2" charset="2"/>
                        <a:buChar char="§"/>
                        <a:tabLst>
                          <a:tab pos="53340" algn="l"/>
                          <a:tab pos="224790" algn="l"/>
                        </a:tabLs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Any healthy behavior incentive programs will be established through QHPs</a:t>
                      </a:r>
                      <a:endParaRPr lang="en-US" sz="11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All benefits covered under the Alternative Benefit Plan</a:t>
                      </a:r>
                      <a:endParaRPr lang="en-US" sz="1100" b="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072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Iowa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Wingdings" pitchFamily="2" charset="2"/>
                        <a:buChar char="§"/>
                        <a:tabLst>
                          <a:tab pos="53340" algn="l"/>
                          <a:tab pos="224790" algn="l"/>
                        </a:tabLs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All adults </a:t>
                      </a:r>
                      <a:r>
                        <a:rPr lang="en-US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100-133</a:t>
                      </a: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 FPL</a:t>
                      </a:r>
                      <a:endParaRPr lang="en-US" sz="11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Wingdings" pitchFamily="2" charset="2"/>
                        <a:buChar char="§"/>
                        <a:tabLst>
                          <a:tab pos="53340" algn="l"/>
                          <a:tab pos="224790" algn="l"/>
                        </a:tabLst>
                      </a:pPr>
                      <a:r>
                        <a:rPr lang="en-US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100-133</a:t>
                      </a: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 FPL only</a:t>
                      </a: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Wingdings" pitchFamily="2" charset="2"/>
                        <a:buChar char="§"/>
                        <a:tabLst>
                          <a:tab pos="53340" algn="l"/>
                          <a:tab pos="224790" algn="l"/>
                        </a:tabLs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Limited to non-emergency use of the </a:t>
                      </a:r>
                      <a:r>
                        <a:rPr lang="en-US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ER</a:t>
                      </a:r>
                      <a:endParaRPr lang="en-US" sz="1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Wingdings" pitchFamily="2" charset="2"/>
                        <a:buChar char="§"/>
                        <a:tabLst>
                          <a:tab pos="53340" algn="l"/>
                          <a:tab pos="224790" algn="l"/>
                        </a:tabLst>
                      </a:pPr>
                      <a:r>
                        <a:rPr lang="en-US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100-133</a:t>
                      </a: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 FPL only</a:t>
                      </a: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Wingdings" pitchFamily="2" charset="2"/>
                        <a:buChar char="§"/>
                        <a:tabLst>
                          <a:tab pos="53340" algn="l"/>
                          <a:tab pos="224790" algn="l"/>
                        </a:tabLs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Up to 2% of income</a:t>
                      </a: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Wingdings" pitchFamily="2" charset="2"/>
                        <a:buChar char="§"/>
                        <a:tabLst>
                          <a:tab pos="53340" algn="l"/>
                          <a:tab pos="224790" algn="l"/>
                        </a:tabLs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Payment is not a condition of eligibility</a:t>
                      </a:r>
                      <a:endParaRPr lang="en-US" sz="11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4790" algn="l"/>
                        </a:tabLs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Wingdings" pitchFamily="2" charset="2"/>
                        <a:buChar char="§"/>
                        <a:tabLst>
                          <a:tab pos="53340" algn="l"/>
                          <a:tab pos="224790" algn="l"/>
                        </a:tabLs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May reduce premium obligations</a:t>
                      </a:r>
                      <a:endParaRPr lang="en-US" sz="11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All benefits covered under the ABP except non-emergency medical transportation (NEMT).  NEMT waived for one year.</a:t>
                      </a:r>
                      <a:endParaRPr lang="en-US" sz="1100" b="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072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Michigan</a:t>
                      </a:r>
                      <a:endParaRPr lang="en-US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  <a:endParaRPr lang="en-US" sz="11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Wingdings" pitchFamily="2" charset="2"/>
                        <a:buChar char="§"/>
                        <a:tabLst>
                          <a:tab pos="53340" algn="l"/>
                          <a:tab pos="224790" algn="l"/>
                        </a:tabLst>
                      </a:pPr>
                      <a:r>
                        <a:rPr lang="en-US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Childless </a:t>
                      </a: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adults </a:t>
                      </a:r>
                      <a:r>
                        <a:rPr lang="en-US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0-133</a:t>
                      </a: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 FPL</a:t>
                      </a: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Wingdings" pitchFamily="2" charset="2"/>
                        <a:buChar char="§"/>
                        <a:tabLst>
                          <a:tab pos="53340" algn="l"/>
                          <a:tab pos="224790" algn="l"/>
                        </a:tabLs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Parents </a:t>
                      </a:r>
                      <a:r>
                        <a:rPr lang="en-US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55-133</a:t>
                      </a: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 FPL</a:t>
                      </a: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Wingdings" pitchFamily="2" charset="2"/>
                        <a:buChar char="§"/>
                        <a:tabLst>
                          <a:tab pos="53340" algn="l"/>
                          <a:tab pos="224790" algn="l"/>
                        </a:tabLs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Wide range of </a:t>
                      </a:r>
                      <a:r>
                        <a:rPr lang="en-US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services</a:t>
                      </a:r>
                      <a:endParaRPr lang="en-US" sz="1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Wingdings" pitchFamily="2" charset="2"/>
                        <a:buChar char="§"/>
                        <a:tabLst>
                          <a:tab pos="53340" algn="l"/>
                          <a:tab pos="224790" algn="l"/>
                        </a:tabLst>
                      </a:pPr>
                      <a:r>
                        <a:rPr lang="en-US" sz="1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100-133</a:t>
                      </a: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 FPL only</a:t>
                      </a: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Wingdings" pitchFamily="2" charset="2"/>
                        <a:buChar char="§"/>
                        <a:tabLst>
                          <a:tab pos="53340" algn="l"/>
                          <a:tab pos="224790" algn="l"/>
                        </a:tabLs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2% of income</a:t>
                      </a: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Wingdings" pitchFamily="2" charset="2"/>
                        <a:buChar char="§"/>
                        <a:tabLst>
                          <a:tab pos="53340" algn="l"/>
                          <a:tab pos="224790" algn="l"/>
                        </a:tabLs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Payment is not a condition of eligibility</a:t>
                      </a:r>
                      <a:endParaRPr lang="en-US" sz="11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Yes </a:t>
                      </a: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Wingdings" pitchFamily="2" charset="2"/>
                        <a:buChar char="§"/>
                        <a:tabLst>
                          <a:tab pos="53340" algn="l"/>
                          <a:tab pos="224790" algn="l"/>
                        </a:tabLst>
                      </a:pPr>
                      <a:r>
                        <a:rPr lang="en-US" sz="1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May reduce premium and cost-sharing obligations</a:t>
                      </a:r>
                      <a:endParaRPr lang="en-US" sz="11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All benefits covered under the Alternative Benefit Plan</a:t>
                      </a:r>
                      <a:endParaRPr lang="en-US" sz="1100" b="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072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Pennsylvania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(pending submission)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Wingdings" pitchFamily="2" charset="2"/>
                        <a:buChar char="§"/>
                        <a:tabLst>
                          <a:tab pos="53340" algn="l"/>
                          <a:tab pos="224790" algn="l"/>
                        </a:tabLst>
                      </a:pPr>
                      <a:r>
                        <a:rPr lang="en-US" sz="11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All childless adults </a:t>
                      </a:r>
                      <a:r>
                        <a:rPr lang="en-US" sz="11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0-133</a:t>
                      </a:r>
                      <a:r>
                        <a:rPr lang="en-US" sz="11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 FPL</a:t>
                      </a: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Wingdings" pitchFamily="2" charset="2"/>
                        <a:buChar char="§"/>
                        <a:tabLst>
                          <a:tab pos="53340" algn="l"/>
                          <a:tab pos="224790" algn="l"/>
                        </a:tabLst>
                      </a:pPr>
                      <a:r>
                        <a:rPr lang="en-US" sz="11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All parents </a:t>
                      </a:r>
                      <a:r>
                        <a:rPr lang="en-US" sz="11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33-133</a:t>
                      </a:r>
                      <a:r>
                        <a:rPr lang="en-US" sz="11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 </a:t>
                      </a:r>
                      <a:r>
                        <a:rPr lang="en-US" sz="11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FPL</a:t>
                      </a:r>
                      <a:endParaRPr lang="en-US" sz="1100" b="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Wingdings" pitchFamily="2" charset="2"/>
                        <a:buChar char="§"/>
                        <a:tabLst>
                          <a:tab pos="53340" algn="l"/>
                          <a:tab pos="224790" algn="l"/>
                        </a:tabLst>
                      </a:pPr>
                      <a:r>
                        <a:rPr lang="en-US" sz="11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0-133</a:t>
                      </a:r>
                      <a:r>
                        <a:rPr lang="en-US" sz="11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 FPL</a:t>
                      </a: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Wingdings" pitchFamily="2" charset="2"/>
                        <a:buChar char="§"/>
                        <a:tabLst>
                          <a:tab pos="53340" algn="l"/>
                          <a:tab pos="224790" algn="l"/>
                        </a:tabLst>
                      </a:pPr>
                      <a:r>
                        <a:rPr lang="en-US" sz="11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Limited to non-emergency use of the </a:t>
                      </a:r>
                      <a:r>
                        <a:rPr lang="en-US" sz="11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ER</a:t>
                      </a:r>
                      <a:endParaRPr lang="en-US" sz="1100" b="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Wingdings" pitchFamily="2" charset="2"/>
                        <a:buChar char="§"/>
                        <a:tabLst>
                          <a:tab pos="53340" algn="l"/>
                          <a:tab pos="224790" algn="l"/>
                        </a:tabLst>
                      </a:pPr>
                      <a:r>
                        <a:rPr lang="en-US" sz="11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50-133</a:t>
                      </a:r>
                      <a:r>
                        <a:rPr lang="en-US" sz="11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% FPL only</a:t>
                      </a: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Wingdings" pitchFamily="2" charset="2"/>
                        <a:buChar char="§"/>
                        <a:tabLst>
                          <a:tab pos="53340" algn="l"/>
                          <a:tab pos="224790" algn="l"/>
                        </a:tabLst>
                      </a:pPr>
                      <a:r>
                        <a:rPr lang="en-US" sz="11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Up to $25 per month for one adult or $35 per month for more than one adult </a:t>
                      </a:r>
                      <a:r>
                        <a:rPr lang="en-US" sz="11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(&gt; than QHP </a:t>
                      </a:r>
                      <a:r>
                        <a:rPr lang="en-US" sz="11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premiums)</a:t>
                      </a:r>
                      <a:endParaRPr lang="en-US" sz="1100" b="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Wingdings" pitchFamily="2" charset="2"/>
                        <a:buChar char="§"/>
                        <a:tabLst>
                          <a:tab pos="53340" algn="l"/>
                          <a:tab pos="224790" algn="l"/>
                        </a:tabLst>
                      </a:pPr>
                      <a:r>
                        <a:rPr lang="en-US" sz="11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May reduce premium </a:t>
                      </a:r>
                      <a:r>
                        <a:rPr lang="en-US" sz="11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obligations</a:t>
                      </a:r>
                    </a:p>
                    <a:p>
                      <a:pPr marL="171450" marR="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Wingdings" pitchFamily="2" charset="2"/>
                        <a:buChar char="§"/>
                        <a:tabLst>
                          <a:tab pos="53340" algn="l"/>
                          <a:tab pos="224790" algn="l"/>
                        </a:tabLst>
                      </a:pPr>
                      <a:r>
                        <a:rPr lang="en-US" sz="1100" b="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Includes work requirements</a:t>
                      </a:r>
                      <a:endParaRPr lang="en-US" sz="1100" b="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Requests waiver of requirement to provide benefits beyond those covered by qualified health plans (e.g., FQHCs, </a:t>
                      </a:r>
                      <a:r>
                        <a:rPr lang="en-US" sz="1100" b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NEMT)</a:t>
                      </a:r>
                      <a:endParaRPr lang="en-US" sz="1100" b="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6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96293"/>
            <a:ext cx="9144000" cy="45601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544"/>
            <a:ext cx="9143999" cy="1143000"/>
          </a:xfrm>
        </p:spPr>
        <p:txBody>
          <a:bodyPr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Expansion, Reform &amp; Simplification Work Together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814E9057-8CA7-4998-889E-B48D14A000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314701" y="1554200"/>
            <a:ext cx="2513610" cy="2612859"/>
            <a:chOff x="5829300" y="2171698"/>
            <a:chExt cx="2695575" cy="2828925"/>
          </a:xfrm>
        </p:grpSpPr>
        <p:sp>
          <p:nvSpPr>
            <p:cNvPr id="9" name="Oval 8"/>
            <p:cNvSpPr/>
            <p:nvPr/>
          </p:nvSpPr>
          <p:spPr>
            <a:xfrm>
              <a:off x="5829300" y="2171698"/>
              <a:ext cx="2695575" cy="2828925"/>
            </a:xfrm>
            <a:prstGeom prst="ellipse">
              <a:avLst/>
            </a:prstGeom>
            <a:solidFill>
              <a:srgbClr val="FFFFCC">
                <a:alpha val="70000"/>
              </a:srgbClr>
            </a:solidFill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7" name="Picture 5" descr="C:\Users\eosius\AppData\Local\Microsoft\Windows\Temporary Internet Files\Content.IE5\J219C9DX\dglxasset[1].aspx"/>
            <p:cNvPicPr>
              <a:picLocks noChangeAspect="1" noChangeArrowheads="1"/>
            </p:cNvPicPr>
            <p:nvPr/>
          </p:nvPicPr>
          <p:blipFill>
            <a:blip r:embed="rId2" cstate="print">
              <a:lum brigh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7974" y="3666247"/>
              <a:ext cx="1038226" cy="1038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262687" y="2552700"/>
              <a:ext cx="1981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Payment &amp; Delivery Reform</a:t>
              </a:r>
              <a:endParaRPr lang="en-US" sz="2000" b="1" dirty="0"/>
            </a:p>
          </p:txBody>
        </p:sp>
        <p:pic>
          <p:nvPicPr>
            <p:cNvPr id="3078" name="Picture 6" descr="C:\Users\eosius\AppData\Local\Microsoft\Windows\Temporary Internet Files\Content.IE5\X6K7ZT23\MC900441459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397" y="4089245"/>
              <a:ext cx="249379" cy="249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3222286" y="3377107"/>
            <a:ext cx="2513610" cy="2612859"/>
            <a:chOff x="609600" y="2171700"/>
            <a:chExt cx="2695575" cy="2828925"/>
          </a:xfrm>
          <a:solidFill>
            <a:srgbClr val="339966">
              <a:alpha val="60000"/>
            </a:srgbClr>
          </a:solidFill>
        </p:grpSpPr>
        <p:sp>
          <p:nvSpPr>
            <p:cNvPr id="16" name="Oval 15"/>
            <p:cNvSpPr/>
            <p:nvPr/>
          </p:nvSpPr>
          <p:spPr>
            <a:xfrm>
              <a:off x="609600" y="2171700"/>
              <a:ext cx="2695575" cy="2828925"/>
            </a:xfrm>
            <a:prstGeom prst="ellipse">
              <a:avLst/>
            </a:prstGeom>
            <a:grpFill/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0600" y="2861267"/>
              <a:ext cx="1981200" cy="766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Administrative Simplification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23951" y="1554200"/>
            <a:ext cx="2513610" cy="2612859"/>
            <a:chOff x="609600" y="2171700"/>
            <a:chExt cx="2695575" cy="2828925"/>
          </a:xfrm>
        </p:grpSpPr>
        <p:sp>
          <p:nvSpPr>
            <p:cNvPr id="3" name="Oval 2"/>
            <p:cNvSpPr/>
            <p:nvPr/>
          </p:nvSpPr>
          <p:spPr>
            <a:xfrm>
              <a:off x="609600" y="2171700"/>
              <a:ext cx="2695575" cy="2828925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6" name="Picture 4" descr="User Group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385" y="3586162"/>
              <a:ext cx="1198397" cy="1198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90600" y="2552700"/>
              <a:ext cx="1981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Coverage Expansions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0" name="Picture 2" descr="C:\Users\eosius\AppData\Local\Microsoft\Windows\Temporary Internet Files\Content.IE5\DY67DMIH\dglxasset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444" y="4691165"/>
            <a:ext cx="1199294" cy="119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43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-1850" y="1407927"/>
            <a:ext cx="9144000" cy="4716647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58" tIns="50929" rIns="101858" bIns="50929" numCol="1" rtlCol="0" anchor="ctr" anchorCtr="0" compatLnSpc="1">
            <a:prstTxWarp prst="textNoShape">
              <a:avLst/>
            </a:prstTxWarp>
          </a:bodyPr>
          <a:lstStyle/>
          <a:p>
            <a:pPr algn="ctr" defTabSz="101917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kern="0">
              <a:solidFill>
                <a:srgbClr val="000000"/>
              </a:solidFill>
              <a:latin typeface="Calibri" charset="0"/>
              <a:ea typeface="ＭＳ Ｐゴシック"/>
            </a:endParaRPr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V="1">
            <a:off x="2756049" y="1864091"/>
            <a:ext cx="0" cy="1981200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oval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27591" y="586565"/>
            <a:ext cx="888881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ＭＳ Ｐゴシック"/>
              </a:rPr>
              <a:t>Medicaid in the </a:t>
            </a:r>
            <a:r>
              <a:rPr lang="en-US" sz="2600" b="1" dirty="0" err="1">
                <a:solidFill>
                  <a:srgbClr val="FFFFFF"/>
                </a:solidFill>
                <a:latin typeface="Calibri" pitchFamily="34" charset="0"/>
                <a:ea typeface="ＭＳ Ｐゴシック"/>
              </a:rPr>
              <a:t>ACA</a:t>
            </a: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ＭＳ Ｐゴシック"/>
              </a:rPr>
              <a:t> Coverage Continuum</a:t>
            </a:r>
          </a:p>
        </p:txBody>
      </p:sp>
      <p:sp>
        <p:nvSpPr>
          <p:cNvPr id="5" name="Line 36"/>
          <p:cNvSpPr>
            <a:spLocks noChangeShapeType="1"/>
          </p:cNvSpPr>
          <p:nvPr/>
        </p:nvSpPr>
        <p:spPr bwMode="auto">
          <a:xfrm flipV="1">
            <a:off x="6788150" y="1876791"/>
            <a:ext cx="0" cy="2667000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oval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6" name="Line 32"/>
          <p:cNvSpPr>
            <a:spLocks noChangeShapeType="1"/>
          </p:cNvSpPr>
          <p:nvPr/>
        </p:nvSpPr>
        <p:spPr bwMode="auto">
          <a:xfrm flipV="1">
            <a:off x="3333750" y="1864091"/>
            <a:ext cx="0" cy="1981200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oval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428750" y="2092691"/>
            <a:ext cx="6400800" cy="381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buFont typeface="Arial" charset="0"/>
              <a:buNone/>
              <a:defRPr/>
            </a:pPr>
            <a:endParaRPr lang="en-US" sz="900" kern="0" dirty="0">
              <a:solidFill>
                <a:srgbClr val="000000"/>
              </a:solidFill>
              <a:latin typeface="Calibri" pitchFamily="34" charset="0"/>
              <a:ea typeface="ＭＳ Ｐゴシック" pitchFamily="1" charset="-128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428750" y="2130791"/>
            <a:ext cx="60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fontAlgn="base" hangingPunct="0">
              <a:spcBef>
                <a:spcPct val="5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ＭＳ Ｐゴシック"/>
              </a:rPr>
              <a:t>0%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14600" y="2130791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fontAlgn="base" hangingPunct="0">
              <a:spcBef>
                <a:spcPct val="5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ＭＳ Ｐゴシック"/>
              </a:rPr>
              <a:t>100%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3829050" y="2130791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fontAlgn="base" hangingPunct="0">
              <a:spcBef>
                <a:spcPct val="5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ＭＳ Ｐゴシック"/>
              </a:rPr>
              <a:t>200%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143500" y="2130791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fontAlgn="base" hangingPunct="0">
              <a:spcBef>
                <a:spcPct val="5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ＭＳ Ｐゴシック"/>
              </a:rPr>
              <a:t>300%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457950" y="2130791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fontAlgn="base" hangingPunct="0">
              <a:spcBef>
                <a:spcPct val="5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ＭＳ Ｐゴシック"/>
              </a:rPr>
              <a:t>400%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428750" y="2473691"/>
            <a:ext cx="1327299" cy="685800"/>
          </a:xfrm>
          <a:prstGeom prst="rect">
            <a:avLst/>
          </a:prstGeom>
          <a:solidFill>
            <a:srgbClr val="FF717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50000"/>
              </a:spcAft>
              <a:buFont typeface="Arial" charset="0"/>
              <a:buNone/>
            </a:pPr>
            <a:endParaRPr lang="en-US" sz="900" dirty="0">
              <a:solidFill>
                <a:srgbClr val="000000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341688" y="3159491"/>
            <a:ext cx="3446462" cy="685800"/>
          </a:xfrm>
          <a:prstGeom prst="rect">
            <a:avLst/>
          </a:prstGeom>
          <a:gradFill flip="none" rotWithShape="1">
            <a:gsLst>
              <a:gs pos="0">
                <a:srgbClr val="336699"/>
              </a:gs>
              <a:gs pos="100000">
                <a:srgbClr val="336699">
                  <a:alpha val="20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  <a:defRPr/>
            </a:pPr>
            <a:endParaRPr lang="en-US" sz="900" kern="0" dirty="0">
              <a:solidFill>
                <a:srgbClr val="000000"/>
              </a:solidFill>
              <a:latin typeface="Calibri" pitchFamily="34" charset="0"/>
              <a:ea typeface="ＭＳ Ｐゴシック" pitchFamily="1" charset="-128"/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2805665" y="3845291"/>
            <a:ext cx="3995185" cy="68580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50000"/>
              </a:spcAft>
              <a:buFont typeface="Arial" charset="0"/>
              <a:buNone/>
            </a:pPr>
            <a:endParaRPr lang="en-US" sz="900" dirty="0">
              <a:solidFill>
                <a:srgbClr val="000000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1428750" y="4531091"/>
            <a:ext cx="7143750" cy="685800"/>
          </a:xfrm>
          <a:prstGeom prst="rect">
            <a:avLst/>
          </a:prstGeom>
          <a:solidFill>
            <a:srgbClr val="FFC0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50000"/>
              </a:spcAft>
              <a:buFont typeface="Arial" charset="0"/>
              <a:buNone/>
            </a:pPr>
            <a:endParaRPr lang="en-US" sz="900" dirty="0">
              <a:solidFill>
                <a:srgbClr val="000000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3447256" y="3240781"/>
            <a:ext cx="32353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CHIP</a:t>
            </a:r>
            <a:br>
              <a:rPr lang="en-US" sz="1600" b="1" dirty="0" smtClean="0">
                <a:solidFill>
                  <a:srgbClr val="000000"/>
                </a:solidFill>
                <a:latin typeface="Calibri" pitchFamily="34" charset="0"/>
                <a:ea typeface="ＭＳ Ｐゴシック"/>
              </a:rPr>
            </a:b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eligibility levels vary by state</a:t>
            </a:r>
            <a:endParaRPr lang="en-US" sz="1200" dirty="0">
              <a:solidFill>
                <a:srgbClr val="000000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2805665" y="3897679"/>
            <a:ext cx="399518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285750" algn="l"/>
              </a:tabLst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ＭＳ Ｐゴシック"/>
              </a:rPr>
              <a:t>Premium Tax Credits and Cost-Sharing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285750" algn="l"/>
              </a:tabLst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ＭＳ Ｐゴシック"/>
              </a:rPr>
              <a:t>Reductions for Qualified Health Plans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1625452" y="4683491"/>
            <a:ext cx="6204098" cy="369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1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1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1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1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pitchFamily="1" charset="-128"/>
              </a:rPr>
              <a:t>Qualified Health Plans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42950" y="2092691"/>
            <a:ext cx="762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5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sz="900" b="1" dirty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FPL</a:t>
            </a: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3028950" y="1565641"/>
            <a:ext cx="685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5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138%</a:t>
            </a:r>
          </a:p>
        </p:txBody>
      </p:sp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6445250" y="1565641"/>
            <a:ext cx="685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5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400%</a:t>
            </a:r>
          </a:p>
        </p:txBody>
      </p:sp>
      <p:sp>
        <p:nvSpPr>
          <p:cNvPr id="26" name="AutoShape 40"/>
          <p:cNvSpPr>
            <a:spLocks/>
          </p:cNvSpPr>
          <p:nvPr/>
        </p:nvSpPr>
        <p:spPr bwMode="auto">
          <a:xfrm>
            <a:off x="1200150" y="2626091"/>
            <a:ext cx="152400" cy="1752600"/>
          </a:xfrm>
          <a:prstGeom prst="leftBracket">
            <a:avLst>
              <a:gd name="adj" fmla="val 95833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50000"/>
              </a:spcAft>
              <a:buFont typeface="Arial" charset="0"/>
              <a:buNone/>
            </a:pPr>
            <a:endParaRPr lang="en-US" sz="900" dirty="0">
              <a:solidFill>
                <a:srgbClr val="000000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27" name="Text Box 41"/>
          <p:cNvSpPr txBox="1">
            <a:spLocks noChangeArrowheads="1"/>
          </p:cNvSpPr>
          <p:nvPr/>
        </p:nvSpPr>
        <p:spPr bwMode="auto">
          <a:xfrm>
            <a:off x="57150" y="3072179"/>
            <a:ext cx="12192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Insurance Affordability Programs (“IAPs”)</a:t>
            </a:r>
          </a:p>
        </p:txBody>
      </p:sp>
      <p:cxnSp>
        <p:nvCxnSpPr>
          <p:cNvPr id="31" name="Straight Connector 7"/>
          <p:cNvCxnSpPr>
            <a:cxnSpLocks noChangeShapeType="1"/>
          </p:cNvCxnSpPr>
          <p:nvPr/>
        </p:nvCxnSpPr>
        <p:spPr bwMode="auto">
          <a:xfrm flipH="1">
            <a:off x="4400550" y="4935310"/>
            <a:ext cx="0" cy="0"/>
          </a:xfrm>
          <a:prstGeom prst="line">
            <a:avLst/>
          </a:prstGeom>
          <a:noFill/>
          <a:ln w="19050" algn="ctr">
            <a:solidFill>
              <a:srgbClr val="336699"/>
            </a:solidFill>
            <a:round/>
            <a:headEnd/>
            <a:tailEnd/>
          </a:ln>
        </p:spPr>
      </p:cxn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1428751" y="3845291"/>
            <a:ext cx="1376914" cy="685800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75000"/>
                  <a:alpha val="20000"/>
                </a:schemeClr>
              </a:gs>
              <a:gs pos="0">
                <a:schemeClr val="accent1">
                  <a:lumMod val="75000"/>
                  <a:alpha val="10000"/>
                </a:schemeClr>
              </a:gs>
              <a:gs pos="100000">
                <a:schemeClr val="accent1">
                  <a:lumMod val="75000"/>
                  <a:alpha val="7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50000"/>
              </a:spcAft>
              <a:buFont typeface="Arial" charset="0"/>
              <a:buNone/>
            </a:pPr>
            <a:endParaRPr lang="en-US" sz="900" dirty="0">
              <a:solidFill>
                <a:srgbClr val="000000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2451249" y="1565641"/>
            <a:ext cx="685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fontAlgn="base" hangingPunct="0">
              <a:spcBef>
                <a:spcPct val="5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100%</a:t>
            </a:r>
            <a:endParaRPr lang="en-US" sz="1100" dirty="0">
              <a:solidFill>
                <a:srgbClr val="000000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2756049" y="2473691"/>
            <a:ext cx="577701" cy="685800"/>
          </a:xfrm>
          <a:prstGeom prst="rect">
            <a:avLst/>
          </a:prstGeom>
          <a:gradFill>
            <a:gsLst>
              <a:gs pos="9000">
                <a:srgbClr val="FF7171">
                  <a:alpha val="90000"/>
                </a:srgbClr>
              </a:gs>
              <a:gs pos="0">
                <a:srgbClr val="FF7171"/>
              </a:gs>
              <a:gs pos="100000">
                <a:srgbClr val="FF7171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50000"/>
              </a:spcAft>
              <a:buFont typeface="Arial" charset="0"/>
              <a:buNone/>
            </a:pPr>
            <a:endParaRPr lang="en-US" sz="900" dirty="0">
              <a:solidFill>
                <a:srgbClr val="000000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2550" y="254102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Medicaid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Calibri" pitchFamily="34" charset="0"/>
                <a:ea typeface="ＭＳ Ｐゴシック"/>
              </a:rPr>
            </a:b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t>eligibility levels vary by state</a:t>
            </a:r>
            <a:endParaRPr lang="en-US" sz="1200" dirty="0">
              <a:solidFill>
                <a:srgbClr val="000000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37" name="Rectangle 22"/>
          <p:cNvSpPr>
            <a:spLocks noChangeArrowheads="1"/>
          </p:cNvSpPr>
          <p:nvPr/>
        </p:nvSpPr>
        <p:spPr bwMode="auto">
          <a:xfrm>
            <a:off x="1428750" y="5214981"/>
            <a:ext cx="7543800" cy="685800"/>
          </a:xfrm>
          <a:prstGeom prst="rect">
            <a:avLst/>
          </a:prstGeom>
          <a:solidFill>
            <a:srgbClr val="660033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50000"/>
              </a:spcAft>
              <a:buFont typeface="Arial" charset="0"/>
              <a:buNone/>
            </a:pPr>
            <a:endParaRPr lang="en-US" sz="900" dirty="0">
              <a:solidFill>
                <a:srgbClr val="000000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1647825" y="5312141"/>
            <a:ext cx="6204098" cy="369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1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1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1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1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000000"/>
                </a:solidFill>
                <a:ea typeface="ＭＳ Ｐゴシック" pitchFamily="1" charset="-128"/>
              </a:rPr>
              <a:t>Employer Sponsored Insurance</a:t>
            </a:r>
            <a:endParaRPr lang="en-US" sz="1800" b="1" dirty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3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814E9057-8CA7-4998-889E-B48D14A000BF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2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eosius\AppData\Local\Microsoft\Windows\Temporary Internet Files\Content.IE5\J219C9DX\MC9003710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4267" y="1489239"/>
            <a:ext cx="1664252" cy="150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1428752" y="2436109"/>
            <a:ext cx="1924048" cy="81191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67125" y="1476375"/>
            <a:ext cx="2959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Medicaid expansion to childless adults and parents</a:t>
            </a:r>
            <a:endParaRPr lang="en-US" sz="15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4" name="Curved Connector 23"/>
          <p:cNvCxnSpPr>
            <a:stCxn id="2" idx="6"/>
          </p:cNvCxnSpPr>
          <p:nvPr/>
        </p:nvCxnSpPr>
        <p:spPr bwMode="auto">
          <a:xfrm flipV="1">
            <a:off x="3352800" y="1696611"/>
            <a:ext cx="476250" cy="1145456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812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765057"/>
            <a:ext cx="9144000" cy="573029"/>
          </a:xfrm>
          <a:prstGeom prst="rect">
            <a:avLst/>
          </a:prstGeom>
          <a:solidFill>
            <a:srgbClr val="3366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457138"/>
            <a:ext cx="9144000" cy="648109"/>
          </a:xfrm>
          <a:prstGeom prst="rect">
            <a:avLst/>
          </a:prstGeom>
          <a:solidFill>
            <a:srgbClr val="3366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Medicaid Payment &amp; Delivery Reform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814E9057-8CA7-4998-889E-B48D14A000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943" y="1457138"/>
            <a:ext cx="6647893" cy="206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Medicaid is becoming a more sophisticated purchaser, and states are </a:t>
            </a:r>
            <a:r>
              <a:rPr lang="en-US" b="1" dirty="0" smtClean="0">
                <a:solidFill>
                  <a:schemeClr val="bg1"/>
                </a:solidFill>
              </a:rPr>
              <a:t>using: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sz="1000" dirty="0" smtClean="0"/>
          </a:p>
          <a:p>
            <a:pPr marL="742950" lvl="1" indent="-285750">
              <a:spcAft>
                <a:spcPts val="500"/>
              </a:spcAft>
              <a:buFont typeface="Arial" pitchFamily="34" charset="0"/>
              <a:buChar char="•"/>
            </a:pPr>
            <a:r>
              <a:rPr lang="en-US" sz="1400" dirty="0" smtClean="0"/>
              <a:t>Coordinated care models (ex: patient centered medical </a:t>
            </a:r>
            <a:r>
              <a:rPr lang="en-US" sz="1400" dirty="0" smtClean="0"/>
              <a:t>homes, health homes)</a:t>
            </a:r>
            <a:endParaRPr lang="en-US" sz="1400" dirty="0" smtClean="0"/>
          </a:p>
          <a:p>
            <a:pPr marL="742950" lvl="1" indent="-285750">
              <a:spcAft>
                <a:spcPts val="500"/>
              </a:spcAft>
              <a:buFont typeface="Arial" pitchFamily="34" charset="0"/>
              <a:buChar char="•"/>
            </a:pPr>
            <a:r>
              <a:rPr lang="en-US" sz="1400" dirty="0" smtClean="0"/>
              <a:t>Outcomes-based incentives (ex: pay for performance)</a:t>
            </a:r>
          </a:p>
          <a:p>
            <a:pPr marL="742950" lvl="1" indent="-285750">
              <a:spcAft>
                <a:spcPts val="500"/>
              </a:spcAft>
              <a:buFont typeface="Arial" pitchFamily="34" charset="0"/>
              <a:buChar char="•"/>
            </a:pPr>
            <a:r>
              <a:rPr lang="en-US" sz="1400" dirty="0" smtClean="0"/>
              <a:t>Value-driven reimbursement (ex: bundled payments)</a:t>
            </a:r>
          </a:p>
          <a:p>
            <a:pPr marL="742950" lvl="1" indent="-285750">
              <a:spcAft>
                <a:spcPts val="500"/>
              </a:spcAft>
              <a:buFont typeface="Arial" pitchFamily="34" charset="0"/>
              <a:buChar char="•"/>
            </a:pPr>
            <a:r>
              <a:rPr lang="en-US" sz="1400" dirty="0" smtClean="0"/>
              <a:t>Continued penetration of Medicaid managed care, to more populations and with a broader range of benefits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31375" y="3876452"/>
            <a:ext cx="8572380" cy="1577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States may use 1115 waivers to take advantage of flexibilities:</a:t>
            </a:r>
          </a:p>
          <a:p>
            <a:endParaRPr lang="en-US" sz="1000" dirty="0" smtClean="0"/>
          </a:p>
          <a:p>
            <a:pPr marL="742950" lvl="1" indent="-285750">
              <a:spcAft>
                <a:spcPts val="500"/>
              </a:spcAft>
              <a:buFont typeface="Arial" pitchFamily="34" charset="0"/>
              <a:buChar char="•"/>
            </a:pPr>
            <a:r>
              <a:rPr lang="en-US" sz="1400" dirty="0" smtClean="0"/>
              <a:t>To craft alternatives to Medicaid expansion</a:t>
            </a:r>
          </a:p>
          <a:p>
            <a:pPr marL="742950" lvl="1" indent="-285750">
              <a:spcAft>
                <a:spcPts val="500"/>
              </a:spcAft>
              <a:buFont typeface="Arial" pitchFamily="34" charset="0"/>
              <a:buChar char="•"/>
            </a:pPr>
            <a:r>
              <a:rPr lang="en-US" sz="1400" dirty="0" smtClean="0"/>
              <a:t>To create “Delivery System Reform Implementation Pools” (funding pools)</a:t>
            </a:r>
          </a:p>
          <a:p>
            <a:pPr marL="742950" lvl="1" indent="-285750">
              <a:spcAft>
                <a:spcPts val="500"/>
              </a:spcAft>
              <a:buFont typeface="Arial" pitchFamily="34" charset="0"/>
              <a:buChar char="•"/>
            </a:pPr>
            <a:r>
              <a:rPr lang="en-US" sz="1400" dirty="0" smtClean="0"/>
              <a:t>To reform long-term care systems</a:t>
            </a:r>
          </a:p>
          <a:p>
            <a:pPr marL="742950" lvl="1" indent="-285750">
              <a:spcAft>
                <a:spcPts val="500"/>
              </a:spcAft>
              <a:buFont typeface="Arial" pitchFamily="34" charset="0"/>
              <a:buChar char="•"/>
            </a:pPr>
            <a:r>
              <a:rPr lang="en-US" sz="1400" dirty="0" smtClean="0"/>
              <a:t>To </a:t>
            </a:r>
            <a:r>
              <a:rPr lang="en-US" sz="1400" dirty="0" smtClean="0"/>
              <a:t>make sweeping, innovative changes to state health care systems (via State Innovation </a:t>
            </a:r>
            <a:r>
              <a:rPr lang="en-US" sz="1400" dirty="0" smtClean="0"/>
              <a:t>Model grants)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921795" y="1680431"/>
            <a:ext cx="1977657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States are motivated </a:t>
            </a:r>
            <a:r>
              <a:rPr lang="en-US" sz="1200" i="1" dirty="0"/>
              <a:t>by pressure to reduce state expenditures, </a:t>
            </a:r>
            <a:r>
              <a:rPr lang="en-US" sz="1200" i="1" dirty="0" smtClean="0"/>
              <a:t>the availability of </a:t>
            </a:r>
            <a:r>
              <a:rPr lang="en-US" sz="1200" i="1" dirty="0"/>
              <a:t>federal funding and momentum toward improving quality of care</a:t>
            </a:r>
          </a:p>
        </p:txBody>
      </p:sp>
    </p:spTree>
    <p:extLst>
      <p:ext uri="{BB962C8B-B14F-4D97-AF65-F5344CB8AC3E}">
        <p14:creationId xmlns:p14="http://schemas.microsoft.com/office/powerpoint/2010/main" val="11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733424" y="4894706"/>
            <a:ext cx="7443788" cy="0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171450"/>
            <a:ext cx="9144000" cy="1685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3424" y="800098"/>
            <a:ext cx="7439025" cy="48101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814E9057-8CA7-4998-889E-B48D14A000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4625" y="1228726"/>
            <a:ext cx="343724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THANK YOU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Deborah </a:t>
            </a:r>
            <a:r>
              <a:rPr lang="en-US" b="1" dirty="0" smtClean="0"/>
              <a:t>Bachrach, Esq.</a:t>
            </a:r>
          </a:p>
          <a:p>
            <a:pPr algn="ctr"/>
            <a:r>
              <a:rPr lang="en-US" b="1" dirty="0" smtClean="0"/>
              <a:t>Partner</a:t>
            </a:r>
          </a:p>
          <a:p>
            <a:pPr algn="ctr"/>
            <a:r>
              <a:rPr lang="en-US" b="1" dirty="0" smtClean="0"/>
              <a:t>Manatt, Phelps &amp; Phillips</a:t>
            </a:r>
            <a:endParaRPr lang="en-US" b="1" dirty="0" smtClean="0"/>
          </a:p>
          <a:p>
            <a:pPr algn="ctr"/>
            <a:r>
              <a:rPr lang="en-US" b="1" dirty="0" smtClean="0">
                <a:hlinkClick r:id="rId2"/>
              </a:rPr>
              <a:t>Dbachrach@manatt.com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Anne Karl, Esq.</a:t>
            </a:r>
          </a:p>
          <a:p>
            <a:pPr algn="ctr"/>
            <a:r>
              <a:rPr lang="en-US" b="1" dirty="0" smtClean="0"/>
              <a:t>Associate</a:t>
            </a:r>
          </a:p>
          <a:p>
            <a:pPr algn="ctr"/>
            <a:r>
              <a:rPr lang="en-US" b="1" dirty="0" smtClean="0"/>
              <a:t>Manatt, Phelps &amp; Phillips</a:t>
            </a:r>
          </a:p>
          <a:p>
            <a:pPr algn="ctr"/>
            <a:r>
              <a:rPr lang="en-US" b="1" dirty="0" smtClean="0"/>
              <a:t>Akarl@manatt.com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111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638550" y="1285875"/>
            <a:ext cx="5314950" cy="4905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9525" y="2129703"/>
            <a:ext cx="4886325" cy="3909147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" y="1285875"/>
            <a:ext cx="3524250" cy="4905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2991191"/>
            <a:ext cx="347662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Medicaid Expansion: In State’s Hands</a:t>
            </a:r>
            <a:endParaRPr lang="en-US" sz="2600" b="1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8150" y="1501053"/>
            <a:ext cx="2724150" cy="2203146"/>
            <a:chOff x="542925" y="1819275"/>
            <a:chExt cx="2524125" cy="1971675"/>
          </a:xfrm>
        </p:grpSpPr>
        <p:pic>
          <p:nvPicPr>
            <p:cNvPr id="1026" name="Picture 2" descr="http://ffrf.org/uploads/images/Did_You_Know/supreme_court_building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75" y="1933575"/>
              <a:ext cx="2346494" cy="1739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42925" y="1819275"/>
              <a:ext cx="2524125" cy="1971675"/>
            </a:xfrm>
            <a:prstGeom prst="rect">
              <a:avLst/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3162300" y="1809752"/>
            <a:ext cx="1942705" cy="0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814E9057-8CA7-4998-889E-B48D14A000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05005" y="1809751"/>
            <a:ext cx="800495" cy="450370"/>
          </a:xfrm>
          <a:prstGeom prst="straightConnector1">
            <a:avLst/>
          </a:prstGeom>
          <a:ln w="38100">
            <a:solidFill>
              <a:schemeClr val="tx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 rot="21219489">
            <a:off x="3989361" y="2745034"/>
            <a:ext cx="1200150" cy="1111544"/>
          </a:xfrm>
          <a:prstGeom prst="ellipse">
            <a:avLst/>
          </a:prstGeom>
          <a:solidFill>
            <a:srgbClr val="339966"/>
          </a:solidFill>
          <a:ln w="762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219489">
            <a:off x="4008410" y="2980278"/>
            <a:ext cx="117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Expand?</a:t>
            </a:r>
            <a:br>
              <a:rPr lang="en-US" b="1" dirty="0" smtClean="0">
                <a:solidFill>
                  <a:prstClr val="white"/>
                </a:solidFill>
              </a:rPr>
            </a:br>
            <a:r>
              <a:rPr lang="en-US" b="1" dirty="0" smtClean="0">
                <a:solidFill>
                  <a:prstClr val="white"/>
                </a:solidFill>
              </a:rPr>
              <a:t>How?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 rot="556170">
            <a:off x="7297765" y="2894026"/>
            <a:ext cx="1200150" cy="1154918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556170">
            <a:off x="7326340" y="3134202"/>
            <a:ext cx="117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Don’t Expand?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553200" y="3414672"/>
            <a:ext cx="85725" cy="963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53200" y="3471822"/>
            <a:ext cx="85725" cy="963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4060043"/>
            <a:ext cx="865188" cy="8286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5934978" y="4101528"/>
            <a:ext cx="809832" cy="7354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2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09700"/>
            <a:ext cx="9144000" cy="4619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977" y="403413"/>
            <a:ext cx="8705273" cy="832037"/>
          </a:xfrm>
        </p:spPr>
        <p:txBody>
          <a:bodyPr lIns="91418" tIns="45709" rIns="91418" bIns="45709"/>
          <a:lstStyle/>
          <a:p>
            <a:r>
              <a:rPr lang="en-US" sz="2600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Who Can the Expansion Cover? At What Matching Rate? </a:t>
            </a:r>
            <a:endParaRPr lang="en-US" sz="2600" b="1" dirty="0">
              <a:solidFill>
                <a:schemeClr val="bg1"/>
              </a:solidFill>
              <a:ea typeface="ＭＳ Ｐゴシック"/>
              <a:cs typeface="ＭＳ Ｐゴシック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915019"/>
              </p:ext>
            </p:extLst>
          </p:nvPr>
        </p:nvGraphicFramePr>
        <p:xfrm>
          <a:off x="300928" y="1617888"/>
          <a:ext cx="3956747" cy="2622425"/>
        </p:xfrm>
        <a:graphic>
          <a:graphicData uri="http://schemas.openxmlformats.org/drawingml/2006/table">
            <a:tbl>
              <a:tblPr firstCol="1" bandRow="1"/>
              <a:tblGrid>
                <a:gridCol w="864512"/>
                <a:gridCol w="3092235"/>
              </a:tblGrid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The New Adult</a:t>
                      </a:r>
                      <a:r>
                        <a:rPr lang="en-US" sz="1800" b="1" baseline="0" dirty="0" smtClean="0">
                          <a:latin typeface="+mj-lt"/>
                        </a:rPr>
                        <a:t> Group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5280">
                <a:tc rowSpan="5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 sz="1800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Under</a:t>
                      </a:r>
                      <a:r>
                        <a:rPr lang="en-US" sz="1600" baseline="0" dirty="0" smtClean="0">
                          <a:latin typeface="+mj-lt"/>
                        </a:rPr>
                        <a:t> age 65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09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Income below 138% FPL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>
                        <a:tint val="20000"/>
                      </a:srgbClr>
                    </a:solidFill>
                  </a:tcPr>
                </a:tc>
              </a:tr>
              <a:tr h="36305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Not pregnant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9120"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Not entitled</a:t>
                      </a:r>
                      <a:r>
                        <a:rPr lang="en-US" sz="1600" baseline="0" dirty="0" smtClean="0">
                          <a:latin typeface="+mj-lt"/>
                        </a:rPr>
                        <a:t> to or enrolled in Medicare Part A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>
                        <a:tint val="20000"/>
                      </a:srgbClr>
                    </a:solidFill>
                  </a:tcPr>
                </a:tc>
              </a:tr>
              <a:tr h="5791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Not in any other mandatory Medicaid eligibility group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Office Customer Female Ligh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6" y="2479226"/>
            <a:ext cx="91439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1334" y="1533807"/>
            <a:ext cx="4170641" cy="27857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814E9057-8CA7-4998-889E-B48D14A000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4" name="Group 4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351384"/>
              </p:ext>
            </p:extLst>
          </p:nvPr>
        </p:nvGraphicFramePr>
        <p:xfrm>
          <a:off x="4829752" y="1533807"/>
          <a:ext cx="4038600" cy="4362452"/>
        </p:xfrm>
        <a:graphic>
          <a:graphicData uri="http://schemas.openxmlformats.org/drawingml/2006/table">
            <a:tbl>
              <a:tblPr/>
              <a:tblGrid>
                <a:gridCol w="828675"/>
                <a:gridCol w="1573213"/>
                <a:gridCol w="1636712"/>
              </a:tblGrid>
              <a:tr h="100806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Year</a:t>
                      </a:r>
                    </a:p>
                  </a:txBody>
                  <a:tcPr marL="100584" marR="100584" marT="54864" marB="54864" anchor="ctr" horzOverflow="overflow">
                    <a:lnL w="28575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Enhanced Federal Matching Rate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Newly Eligible Adults up to 138% FPL</a:t>
                      </a:r>
                    </a:p>
                  </a:txBody>
                  <a:tcPr marL="100584" marR="100584" marT="54864" marB="54864" anchor="ctr" horzOverflow="overflow">
                    <a:lnL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State Share</a:t>
                      </a:r>
                    </a:p>
                  </a:txBody>
                  <a:tcPr marL="100584" marR="100584" marT="54864" marB="54864" anchor="ctr" horzOverflow="overflow">
                    <a:lnL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Federal Share</a:t>
                      </a:r>
                    </a:p>
                  </a:txBody>
                  <a:tcPr marL="100584" marR="100584" marT="54864" marB="54864" anchor="ctr" horzOverflow="overflow">
                    <a:lnL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20000"/>
                      </a:srgbClr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2014</a:t>
                      </a:r>
                    </a:p>
                  </a:txBody>
                  <a:tcPr marL="100584" marR="100584" marT="54864" marB="54864" anchor="ctr" horzOverflow="overflow">
                    <a:lnL w="28575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0%</a:t>
                      </a:r>
                    </a:p>
                  </a:txBody>
                  <a:tcPr marL="100584" marR="100584" marT="54864" marB="54864" anchor="ctr" horzOverflow="overflow">
                    <a:lnL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100%</a:t>
                      </a:r>
                    </a:p>
                  </a:txBody>
                  <a:tcPr marL="100584" marR="100584" marT="54864" marB="54864" anchor="ctr" horzOverflow="overflow">
                    <a:lnL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20000"/>
                      </a:srgb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2015</a:t>
                      </a:r>
                    </a:p>
                  </a:txBody>
                  <a:tcPr marL="100584" marR="100584" marT="54864" marB="54864" anchor="ctr" horzOverflow="overflow">
                    <a:lnL w="28575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0%</a:t>
                      </a:r>
                    </a:p>
                  </a:txBody>
                  <a:tcPr marL="100584" marR="100584" marT="54864" marB="54864" anchor="ctr" horzOverflow="overflow">
                    <a:lnL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100%</a:t>
                      </a:r>
                    </a:p>
                  </a:txBody>
                  <a:tcPr marL="100584" marR="100584" marT="54864" marB="54864" anchor="ctr" horzOverflow="overflow">
                    <a:lnL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20000"/>
                      </a:srgbClr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2016</a:t>
                      </a:r>
                    </a:p>
                  </a:txBody>
                  <a:tcPr marL="100584" marR="100584" marT="54864" marB="54864" anchor="ctr" horzOverflow="overflow">
                    <a:lnL w="28575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0%</a:t>
                      </a:r>
                    </a:p>
                  </a:txBody>
                  <a:tcPr marL="100584" marR="100584" marT="54864" marB="54864" anchor="ctr" horzOverflow="overflow">
                    <a:lnL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100%</a:t>
                      </a:r>
                    </a:p>
                  </a:txBody>
                  <a:tcPr marL="100584" marR="100584" marT="54864" marB="54864" anchor="ctr" horzOverflow="overflow">
                    <a:lnL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20000"/>
                      </a:srgbClr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2017</a:t>
                      </a:r>
                    </a:p>
                  </a:txBody>
                  <a:tcPr marL="100584" marR="100584" marT="54864" marB="54864" anchor="ctr" horzOverflow="overflow">
                    <a:lnL w="28575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5%</a:t>
                      </a:r>
                    </a:p>
                  </a:txBody>
                  <a:tcPr marL="100584" marR="100584" marT="54864" marB="54864" anchor="ctr" horzOverflow="overflow">
                    <a:lnL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95%</a:t>
                      </a:r>
                    </a:p>
                  </a:txBody>
                  <a:tcPr marL="100584" marR="100584" marT="54864" marB="54864" anchor="ctr" horzOverflow="overflow">
                    <a:lnL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20000"/>
                      </a:srgb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2018</a:t>
                      </a:r>
                    </a:p>
                  </a:txBody>
                  <a:tcPr marL="100584" marR="100584" marT="54864" marB="54864" anchor="ctr" horzOverflow="overflow">
                    <a:lnL w="28575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6%</a:t>
                      </a:r>
                    </a:p>
                  </a:txBody>
                  <a:tcPr marL="100584" marR="100584" marT="54864" marB="54864" anchor="ctr" horzOverflow="overflow">
                    <a:lnL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94%</a:t>
                      </a:r>
                    </a:p>
                  </a:txBody>
                  <a:tcPr marL="100584" marR="100584" marT="54864" marB="54864" anchor="ctr" horzOverflow="overflow">
                    <a:lnL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20000"/>
                      </a:srgbClr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2019</a:t>
                      </a:r>
                    </a:p>
                  </a:txBody>
                  <a:tcPr marL="100584" marR="100584" marT="54864" marB="54864" anchor="ctr" horzOverflow="overflow">
                    <a:lnL w="28575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7%</a:t>
                      </a:r>
                    </a:p>
                  </a:txBody>
                  <a:tcPr marL="100584" marR="100584" marT="54864" marB="54864" anchor="ctr" horzOverflow="overflow">
                    <a:lnL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93%</a:t>
                      </a:r>
                    </a:p>
                  </a:txBody>
                  <a:tcPr marL="100584" marR="100584" marT="54864" marB="54864" anchor="ctr" horzOverflow="overflow">
                    <a:lnL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20000"/>
                      </a:srgbClr>
                    </a:solidFill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2020+</a:t>
                      </a:r>
                    </a:p>
                  </a:txBody>
                  <a:tcPr marL="100584" marR="100584" marT="54864" marB="54864" anchor="ctr" horzOverflow="overflow">
                    <a:lnL w="28575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10%</a:t>
                      </a:r>
                    </a:p>
                  </a:txBody>
                  <a:tcPr marL="100584" marR="100584" marT="54864" marB="54864" anchor="ctr" horzOverflow="overflow">
                    <a:lnL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-84" charset="-128"/>
                        </a:rPr>
                        <a:t>90%</a:t>
                      </a:r>
                    </a:p>
                  </a:txBody>
                  <a:tcPr marL="100584" marR="100584" marT="54864" marB="54864" anchor="ctr" horzOverflow="overflow">
                    <a:lnL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0A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2248211" y="5197620"/>
            <a:ext cx="2582058" cy="1063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6" idx="4"/>
          </p:cNvCxnSpPr>
          <p:nvPr/>
        </p:nvCxnSpPr>
        <p:spPr>
          <a:xfrm flipV="1">
            <a:off x="2400612" y="4319538"/>
            <a:ext cx="0" cy="105883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235807" y="5016867"/>
            <a:ext cx="329609" cy="361507"/>
          </a:xfrm>
          <a:prstGeom prst="ellipse">
            <a:avLst/>
          </a:prstGeom>
          <a:solidFill>
            <a:srgbClr val="336699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83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16155"/>
            <a:ext cx="9144000" cy="38988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67834"/>
            <a:ext cx="9144000" cy="691116"/>
          </a:xfrm>
        </p:spPr>
        <p:txBody>
          <a:bodyPr lIns="82003" tIns="41000" rIns="82003" bIns="41000"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What Benefits Do New Adults Receive?</a:t>
            </a:r>
            <a:endParaRPr lang="en-US" sz="2600" b="1" dirty="0">
              <a:solidFill>
                <a:schemeClr val="hlin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85980" y="2237496"/>
            <a:ext cx="6209437" cy="595424"/>
          </a:xfrm>
          <a:prstGeom prst="round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85980" y="3014559"/>
            <a:ext cx="6209437" cy="595424"/>
          </a:xfrm>
          <a:prstGeom prst="round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85980" y="3791622"/>
            <a:ext cx="6209437" cy="595424"/>
          </a:xfrm>
          <a:prstGeom prst="round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85980" y="4568685"/>
            <a:ext cx="6209437" cy="595424"/>
          </a:xfrm>
          <a:prstGeom prst="round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5315" y="2350542"/>
            <a:ext cx="553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ea typeface="ＭＳ Ｐゴシック"/>
              </a:rPr>
              <a:t>Must include all 10 essential health benefits (EHBs)</a:t>
            </a:r>
            <a:endParaRPr lang="en-US" dirty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5315" y="3127605"/>
            <a:ext cx="553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ea typeface="ＭＳ Ｐゴシック"/>
              </a:rPr>
              <a:t>Must meet mental health parity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15315" y="3904668"/>
            <a:ext cx="553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ea typeface="ＭＳ Ｐゴシック"/>
              </a:rPr>
              <a:t>Must </a:t>
            </a:r>
            <a:r>
              <a:rPr lang="en-US" dirty="0" smtClean="0">
                <a:solidFill>
                  <a:prstClr val="white"/>
                </a:solidFill>
                <a:ea typeface="ＭＳ Ｐゴシック"/>
              </a:rPr>
              <a:t>cover EPSDT for 19 and 20 year olds</a:t>
            </a:r>
            <a:endParaRPr lang="en-US" dirty="0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5315" y="4681731"/>
            <a:ext cx="553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ea typeface="ＭＳ Ｐゴシック"/>
              </a:rPr>
              <a:t>Must </a:t>
            </a:r>
            <a:r>
              <a:rPr lang="en-US" dirty="0" smtClean="0">
                <a:solidFill>
                  <a:prstClr val="white"/>
                </a:solidFill>
                <a:ea typeface="ＭＳ Ｐゴシック"/>
              </a:rPr>
              <a:t>cover non-emergency transportation</a:t>
            </a:r>
            <a:endParaRPr lang="en-US" dirty="0">
              <a:solidFill>
                <a:prstClr val="white"/>
              </a:solidFill>
              <a:ea typeface="ＭＳ Ｐゴシック"/>
            </a:endParaRPr>
          </a:p>
        </p:txBody>
      </p:sp>
      <p:pic>
        <p:nvPicPr>
          <p:cNvPr id="1026" name="Picture 2" descr="justice balanc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24" y="3017215"/>
            <a:ext cx="556438" cy="55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 orang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54" y="4468107"/>
            <a:ext cx="803138" cy="80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ethoscope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89" y="3872631"/>
            <a:ext cx="444793" cy="44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ealth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89" y="2295532"/>
            <a:ext cx="479351" cy="47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814E9057-8CA7-4998-889E-B48D14A000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7879" y="1800225"/>
            <a:ext cx="617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Alternative Benefit Plan (ABP):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088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Fiscal Impact of Coverage Expansion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97459"/>
            <a:ext cx="9144000" cy="48932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1851" y="1495168"/>
            <a:ext cx="3991233" cy="4497859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73829" y="1495167"/>
            <a:ext cx="3991233" cy="4497859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eosius\AppData\Local\Microsoft\Windows\Temporary Internet Files\Content.IE5\B2INI78J\dglxasset[1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160" y="4654279"/>
            <a:ext cx="1977847" cy="167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1888" y="2187189"/>
            <a:ext cx="3311813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sz="1500" dirty="0" smtClean="0"/>
              <a:t>State share of costs for newly eligibles after 2016</a:t>
            </a:r>
          </a:p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sz="1500" dirty="0" smtClean="0"/>
              <a:t>Currently eligibles stepping forward for coverage (some of this may happen due to ACA in any case)</a:t>
            </a:r>
          </a:p>
          <a:p>
            <a:pPr marL="285750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en-US" sz="1500" dirty="0" smtClean="0"/>
              <a:t>Administrative costs of a larger program</a:t>
            </a:r>
            <a:endParaRPr lang="en-US" sz="1500" dirty="0"/>
          </a:p>
        </p:txBody>
      </p:sp>
      <p:sp>
        <p:nvSpPr>
          <p:cNvPr id="18" name="TextBox 17"/>
          <p:cNvSpPr txBox="1"/>
          <p:nvPr/>
        </p:nvSpPr>
        <p:spPr>
          <a:xfrm>
            <a:off x="5030911" y="2097218"/>
            <a:ext cx="34770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smtClean="0"/>
              <a:t>Moving current Medicaid populations into new adult group (e.g. pregnant women, medically needy and waiver populations), for which state receives enhanced matching rate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smtClean="0"/>
              <a:t>Replacing state funding for programs for the uninsured (e.g. high risk pool, substance abuse/mental health programs) with Medicaid funds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1500" dirty="0" smtClean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1500" dirty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smtClean="0"/>
              <a:t>Provider Taxes/Assessment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smtClean="0"/>
              <a:t>Plan Taxes/Assessment</a:t>
            </a:r>
          </a:p>
        </p:txBody>
      </p:sp>
      <p:sp>
        <p:nvSpPr>
          <p:cNvPr id="12" name="Pentagon 11"/>
          <p:cNvSpPr/>
          <p:nvPr/>
        </p:nvSpPr>
        <p:spPr>
          <a:xfrm>
            <a:off x="484971" y="1604200"/>
            <a:ext cx="2233593" cy="448656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COSTS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0" name="Pentagon 19"/>
          <p:cNvSpPr/>
          <p:nvPr/>
        </p:nvSpPr>
        <p:spPr>
          <a:xfrm flipH="1">
            <a:off x="6338726" y="1604200"/>
            <a:ext cx="2233593" cy="448656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SAVINGS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1" name="Pentagon 20"/>
          <p:cNvSpPr/>
          <p:nvPr/>
        </p:nvSpPr>
        <p:spPr>
          <a:xfrm flipH="1">
            <a:off x="6357636" y="4414761"/>
            <a:ext cx="2233593" cy="448656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REVENUE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814E9057-8CA7-4998-889E-B48D14A000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39725"/>
            <a:ext cx="9123363" cy="890587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Medicaid Expansion Decisions for 2014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890374" y="6013551"/>
            <a:ext cx="7363252" cy="34051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CC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>
              <a:defRPr/>
            </a:pPr>
            <a:r>
              <a:rPr lang="en-US" sz="1400" b="1" kern="0" dirty="0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64% of Uninsured Live in Non-Expansion States and About 4.8 Million will Fall Into Coverage Gap</a:t>
            </a:r>
            <a:endParaRPr lang="en-US" sz="1400" b="1" kern="0" dirty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3374" y="6490291"/>
            <a:ext cx="702920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i="1" dirty="0" smtClean="0">
                <a:latin typeface="Calibri"/>
                <a:cs typeface="Arial" pitchFamily="34" charset="0"/>
              </a:rPr>
              <a:t>Source of Uninsured Data: Urban Institute and Kaiser Family Foundation</a:t>
            </a:r>
            <a:endParaRPr lang="en-US" sz="1100" i="1" dirty="0">
              <a:latin typeface="Calibri"/>
              <a:cs typeface="Arial" pitchFamily="34" charset="0"/>
            </a:endParaRPr>
          </a:p>
        </p:txBody>
      </p:sp>
      <p:sp>
        <p:nvSpPr>
          <p:cNvPr id="153" name="Freeform 6"/>
          <p:cNvSpPr>
            <a:spLocks/>
          </p:cNvSpPr>
          <p:nvPr/>
        </p:nvSpPr>
        <p:spPr bwMode="auto">
          <a:xfrm>
            <a:off x="1827213" y="3668712"/>
            <a:ext cx="935037" cy="1122363"/>
          </a:xfrm>
          <a:custGeom>
            <a:avLst/>
            <a:gdLst>
              <a:gd name="T0" fmla="*/ 2147483647 w 589"/>
              <a:gd name="T1" fmla="*/ 2147483647 h 707"/>
              <a:gd name="T2" fmla="*/ 2147483647 w 589"/>
              <a:gd name="T3" fmla="*/ 2147483647 h 707"/>
              <a:gd name="T4" fmla="*/ 2147483647 w 589"/>
              <a:gd name="T5" fmla="*/ 2147483647 h 707"/>
              <a:gd name="T6" fmla="*/ 0 w 589"/>
              <a:gd name="T7" fmla="*/ 2147483647 h 707"/>
              <a:gd name="T8" fmla="*/ 2147483647 w 589"/>
              <a:gd name="T9" fmla="*/ 2147483647 h 707"/>
              <a:gd name="T10" fmla="*/ 2147483647 w 589"/>
              <a:gd name="T11" fmla="*/ 2147483647 h 707"/>
              <a:gd name="T12" fmla="*/ 2147483647 w 589"/>
              <a:gd name="T13" fmla="*/ 2147483647 h 707"/>
              <a:gd name="T14" fmla="*/ 2147483647 w 589"/>
              <a:gd name="T15" fmla="*/ 2147483647 h 707"/>
              <a:gd name="T16" fmla="*/ 2147483647 w 589"/>
              <a:gd name="T17" fmla="*/ 2147483647 h 707"/>
              <a:gd name="T18" fmla="*/ 2147483647 w 589"/>
              <a:gd name="T19" fmla="*/ 2147483647 h 707"/>
              <a:gd name="T20" fmla="*/ 2147483647 w 589"/>
              <a:gd name="T21" fmla="*/ 2147483647 h 707"/>
              <a:gd name="T22" fmla="*/ 2147483647 w 589"/>
              <a:gd name="T23" fmla="*/ 2147483647 h 707"/>
              <a:gd name="T24" fmla="*/ 2147483647 w 589"/>
              <a:gd name="T25" fmla="*/ 2147483647 h 707"/>
              <a:gd name="T26" fmla="*/ 2147483647 w 589"/>
              <a:gd name="T27" fmla="*/ 2147483647 h 707"/>
              <a:gd name="T28" fmla="*/ 2147483647 w 589"/>
              <a:gd name="T29" fmla="*/ 2147483647 h 707"/>
              <a:gd name="T30" fmla="*/ 2147483647 w 589"/>
              <a:gd name="T31" fmla="*/ 2147483647 h 707"/>
              <a:gd name="T32" fmla="*/ 2147483647 w 589"/>
              <a:gd name="T33" fmla="*/ 2147483647 h 707"/>
              <a:gd name="T34" fmla="*/ 2147483647 w 589"/>
              <a:gd name="T35" fmla="*/ 2147483647 h 707"/>
              <a:gd name="T36" fmla="*/ 2147483647 w 589"/>
              <a:gd name="T37" fmla="*/ 2147483647 h 707"/>
              <a:gd name="T38" fmla="*/ 2147483647 w 589"/>
              <a:gd name="T39" fmla="*/ 2147483647 h 707"/>
              <a:gd name="T40" fmla="*/ 2147483647 w 589"/>
              <a:gd name="T41" fmla="*/ 2147483647 h 707"/>
              <a:gd name="T42" fmla="*/ 2147483647 w 589"/>
              <a:gd name="T43" fmla="*/ 2147483647 h 707"/>
              <a:gd name="T44" fmla="*/ 2147483647 w 589"/>
              <a:gd name="T45" fmla="*/ 2147483647 h 707"/>
              <a:gd name="T46" fmla="*/ 2147483647 w 589"/>
              <a:gd name="T47" fmla="*/ 2147483647 h 707"/>
              <a:gd name="T48" fmla="*/ 2147483647 w 589"/>
              <a:gd name="T49" fmla="*/ 2147483647 h 707"/>
              <a:gd name="T50" fmla="*/ 2147483647 w 589"/>
              <a:gd name="T51" fmla="*/ 2147483647 h 707"/>
              <a:gd name="T52" fmla="*/ 2147483647 w 589"/>
              <a:gd name="T53" fmla="*/ 2147483647 h 707"/>
              <a:gd name="T54" fmla="*/ 2147483647 w 589"/>
              <a:gd name="T55" fmla="*/ 2147483647 h 707"/>
              <a:gd name="T56" fmla="*/ 2147483647 w 589"/>
              <a:gd name="T57" fmla="*/ 2147483647 h 707"/>
              <a:gd name="T58" fmla="*/ 2147483647 w 589"/>
              <a:gd name="T59" fmla="*/ 2147483647 h 707"/>
              <a:gd name="T60" fmla="*/ 2147483647 w 589"/>
              <a:gd name="T61" fmla="*/ 2147483647 h 707"/>
              <a:gd name="T62" fmla="*/ 2147483647 w 589"/>
              <a:gd name="T63" fmla="*/ 2147483647 h 707"/>
              <a:gd name="T64" fmla="*/ 2147483647 w 589"/>
              <a:gd name="T65" fmla="*/ 0 h 707"/>
              <a:gd name="T66" fmla="*/ 2147483647 w 589"/>
              <a:gd name="T67" fmla="*/ 2147483647 h 707"/>
              <a:gd name="T68" fmla="*/ 2147483647 w 589"/>
              <a:gd name="T69" fmla="*/ 2147483647 h 707"/>
              <a:gd name="T70" fmla="*/ 2147483647 w 589"/>
              <a:gd name="T71" fmla="*/ 2147483647 h 707"/>
              <a:gd name="T72" fmla="*/ 2147483647 w 589"/>
              <a:gd name="T73" fmla="*/ 2147483647 h 707"/>
              <a:gd name="T74" fmla="*/ 2147483647 w 589"/>
              <a:gd name="T75" fmla="*/ 2147483647 h 707"/>
              <a:gd name="T76" fmla="*/ 2147483647 w 589"/>
              <a:gd name="T77" fmla="*/ 2147483647 h 707"/>
              <a:gd name="T78" fmla="*/ 2147483647 w 589"/>
              <a:gd name="T79" fmla="*/ 2147483647 h 707"/>
              <a:gd name="T80" fmla="*/ 2147483647 w 589"/>
              <a:gd name="T81" fmla="*/ 2147483647 h 707"/>
              <a:gd name="T82" fmla="*/ 2147483647 w 589"/>
              <a:gd name="T83" fmla="*/ 2147483647 h 707"/>
              <a:gd name="T84" fmla="*/ 2147483647 w 589"/>
              <a:gd name="T85" fmla="*/ 2147483647 h 707"/>
              <a:gd name="T86" fmla="*/ 2147483647 w 589"/>
              <a:gd name="T87" fmla="*/ 2147483647 h 707"/>
              <a:gd name="T88" fmla="*/ 2147483647 w 589"/>
              <a:gd name="T89" fmla="*/ 2147483647 h 70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89"/>
              <a:gd name="T136" fmla="*/ 0 h 707"/>
              <a:gd name="T137" fmla="*/ 589 w 589"/>
              <a:gd name="T138" fmla="*/ 707 h 70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89" h="707">
                <a:moveTo>
                  <a:pt x="505" y="707"/>
                </a:moveTo>
                <a:lnTo>
                  <a:pt x="357" y="681"/>
                </a:lnTo>
                <a:lnTo>
                  <a:pt x="334" y="680"/>
                </a:lnTo>
                <a:lnTo>
                  <a:pt x="313" y="670"/>
                </a:lnTo>
                <a:lnTo>
                  <a:pt x="260" y="635"/>
                </a:lnTo>
                <a:lnTo>
                  <a:pt x="216" y="607"/>
                </a:lnTo>
                <a:lnTo>
                  <a:pt x="183" y="586"/>
                </a:lnTo>
                <a:lnTo>
                  <a:pt x="148" y="567"/>
                </a:lnTo>
                <a:lnTo>
                  <a:pt x="119" y="548"/>
                </a:lnTo>
                <a:lnTo>
                  <a:pt x="70" y="516"/>
                </a:lnTo>
                <a:lnTo>
                  <a:pt x="6" y="475"/>
                </a:lnTo>
                <a:lnTo>
                  <a:pt x="0" y="464"/>
                </a:lnTo>
                <a:lnTo>
                  <a:pt x="5" y="462"/>
                </a:lnTo>
                <a:lnTo>
                  <a:pt x="13" y="459"/>
                </a:lnTo>
                <a:lnTo>
                  <a:pt x="16" y="456"/>
                </a:lnTo>
                <a:lnTo>
                  <a:pt x="19" y="457"/>
                </a:lnTo>
                <a:lnTo>
                  <a:pt x="22" y="459"/>
                </a:lnTo>
                <a:lnTo>
                  <a:pt x="27" y="459"/>
                </a:lnTo>
                <a:lnTo>
                  <a:pt x="30" y="459"/>
                </a:lnTo>
                <a:lnTo>
                  <a:pt x="35" y="456"/>
                </a:lnTo>
                <a:lnTo>
                  <a:pt x="36" y="451"/>
                </a:lnTo>
                <a:lnTo>
                  <a:pt x="38" y="446"/>
                </a:lnTo>
                <a:lnTo>
                  <a:pt x="40" y="440"/>
                </a:lnTo>
                <a:lnTo>
                  <a:pt x="38" y="437"/>
                </a:lnTo>
                <a:lnTo>
                  <a:pt x="27" y="427"/>
                </a:lnTo>
                <a:lnTo>
                  <a:pt x="24" y="424"/>
                </a:lnTo>
                <a:lnTo>
                  <a:pt x="19" y="419"/>
                </a:lnTo>
                <a:lnTo>
                  <a:pt x="19" y="416"/>
                </a:lnTo>
                <a:lnTo>
                  <a:pt x="22" y="413"/>
                </a:lnTo>
                <a:lnTo>
                  <a:pt x="24" y="410"/>
                </a:lnTo>
                <a:lnTo>
                  <a:pt x="25" y="405"/>
                </a:lnTo>
                <a:lnTo>
                  <a:pt x="25" y="400"/>
                </a:lnTo>
                <a:lnTo>
                  <a:pt x="22" y="394"/>
                </a:lnTo>
                <a:lnTo>
                  <a:pt x="24" y="391"/>
                </a:lnTo>
                <a:lnTo>
                  <a:pt x="27" y="388"/>
                </a:lnTo>
                <a:lnTo>
                  <a:pt x="32" y="384"/>
                </a:lnTo>
                <a:lnTo>
                  <a:pt x="36" y="380"/>
                </a:lnTo>
                <a:lnTo>
                  <a:pt x="44" y="372"/>
                </a:lnTo>
                <a:lnTo>
                  <a:pt x="49" y="370"/>
                </a:lnTo>
                <a:lnTo>
                  <a:pt x="49" y="365"/>
                </a:lnTo>
                <a:lnTo>
                  <a:pt x="51" y="361"/>
                </a:lnTo>
                <a:lnTo>
                  <a:pt x="54" y="356"/>
                </a:lnTo>
                <a:lnTo>
                  <a:pt x="56" y="346"/>
                </a:lnTo>
                <a:lnTo>
                  <a:pt x="54" y="338"/>
                </a:lnTo>
                <a:lnTo>
                  <a:pt x="56" y="330"/>
                </a:lnTo>
                <a:lnTo>
                  <a:pt x="63" y="324"/>
                </a:lnTo>
                <a:lnTo>
                  <a:pt x="67" y="319"/>
                </a:lnTo>
                <a:lnTo>
                  <a:pt x="73" y="313"/>
                </a:lnTo>
                <a:lnTo>
                  <a:pt x="79" y="306"/>
                </a:lnTo>
                <a:lnTo>
                  <a:pt x="87" y="305"/>
                </a:lnTo>
                <a:lnTo>
                  <a:pt x="95" y="300"/>
                </a:lnTo>
                <a:lnTo>
                  <a:pt x="97" y="292"/>
                </a:lnTo>
                <a:lnTo>
                  <a:pt x="95" y="283"/>
                </a:lnTo>
                <a:lnTo>
                  <a:pt x="92" y="275"/>
                </a:lnTo>
                <a:lnTo>
                  <a:pt x="84" y="267"/>
                </a:lnTo>
                <a:lnTo>
                  <a:pt x="79" y="260"/>
                </a:lnTo>
                <a:lnTo>
                  <a:pt x="78" y="254"/>
                </a:lnTo>
                <a:lnTo>
                  <a:pt x="76" y="245"/>
                </a:lnTo>
                <a:lnTo>
                  <a:pt x="70" y="232"/>
                </a:lnTo>
                <a:lnTo>
                  <a:pt x="68" y="229"/>
                </a:lnTo>
                <a:lnTo>
                  <a:pt x="67" y="221"/>
                </a:lnTo>
                <a:lnTo>
                  <a:pt x="67" y="214"/>
                </a:lnTo>
                <a:lnTo>
                  <a:pt x="70" y="208"/>
                </a:lnTo>
                <a:lnTo>
                  <a:pt x="70" y="202"/>
                </a:lnTo>
                <a:lnTo>
                  <a:pt x="73" y="197"/>
                </a:lnTo>
                <a:lnTo>
                  <a:pt x="78" y="194"/>
                </a:lnTo>
                <a:lnTo>
                  <a:pt x="79" y="186"/>
                </a:lnTo>
                <a:lnTo>
                  <a:pt x="79" y="179"/>
                </a:lnTo>
                <a:lnTo>
                  <a:pt x="79" y="170"/>
                </a:lnTo>
                <a:lnTo>
                  <a:pt x="79" y="135"/>
                </a:lnTo>
                <a:lnTo>
                  <a:pt x="81" y="129"/>
                </a:lnTo>
                <a:lnTo>
                  <a:pt x="83" y="124"/>
                </a:lnTo>
                <a:lnTo>
                  <a:pt x="86" y="119"/>
                </a:lnTo>
                <a:lnTo>
                  <a:pt x="86" y="111"/>
                </a:lnTo>
                <a:lnTo>
                  <a:pt x="84" y="106"/>
                </a:lnTo>
                <a:lnTo>
                  <a:pt x="84" y="103"/>
                </a:lnTo>
                <a:lnTo>
                  <a:pt x="89" y="95"/>
                </a:lnTo>
                <a:lnTo>
                  <a:pt x="92" y="90"/>
                </a:lnTo>
                <a:lnTo>
                  <a:pt x="98" y="92"/>
                </a:lnTo>
                <a:lnTo>
                  <a:pt x="106" y="97"/>
                </a:lnTo>
                <a:lnTo>
                  <a:pt x="110" y="98"/>
                </a:lnTo>
                <a:lnTo>
                  <a:pt x="117" y="98"/>
                </a:lnTo>
                <a:lnTo>
                  <a:pt x="122" y="103"/>
                </a:lnTo>
                <a:lnTo>
                  <a:pt x="129" y="111"/>
                </a:lnTo>
                <a:lnTo>
                  <a:pt x="137" y="111"/>
                </a:lnTo>
                <a:lnTo>
                  <a:pt x="141" y="108"/>
                </a:lnTo>
                <a:lnTo>
                  <a:pt x="146" y="103"/>
                </a:lnTo>
                <a:lnTo>
                  <a:pt x="149" y="97"/>
                </a:lnTo>
                <a:lnTo>
                  <a:pt x="152" y="90"/>
                </a:lnTo>
                <a:lnTo>
                  <a:pt x="151" y="86"/>
                </a:lnTo>
                <a:lnTo>
                  <a:pt x="149" y="79"/>
                </a:lnTo>
                <a:lnTo>
                  <a:pt x="151" y="67"/>
                </a:lnTo>
                <a:lnTo>
                  <a:pt x="154" y="60"/>
                </a:lnTo>
                <a:lnTo>
                  <a:pt x="156" y="49"/>
                </a:lnTo>
                <a:lnTo>
                  <a:pt x="157" y="40"/>
                </a:lnTo>
                <a:lnTo>
                  <a:pt x="162" y="30"/>
                </a:lnTo>
                <a:lnTo>
                  <a:pt x="162" y="16"/>
                </a:lnTo>
                <a:lnTo>
                  <a:pt x="167" y="5"/>
                </a:lnTo>
                <a:lnTo>
                  <a:pt x="170" y="0"/>
                </a:lnTo>
                <a:lnTo>
                  <a:pt x="200" y="8"/>
                </a:lnTo>
                <a:lnTo>
                  <a:pt x="218" y="13"/>
                </a:lnTo>
                <a:lnTo>
                  <a:pt x="241" y="16"/>
                </a:lnTo>
                <a:lnTo>
                  <a:pt x="262" y="21"/>
                </a:lnTo>
                <a:lnTo>
                  <a:pt x="284" y="25"/>
                </a:lnTo>
                <a:lnTo>
                  <a:pt x="307" y="27"/>
                </a:lnTo>
                <a:lnTo>
                  <a:pt x="322" y="33"/>
                </a:lnTo>
                <a:lnTo>
                  <a:pt x="342" y="36"/>
                </a:lnTo>
                <a:lnTo>
                  <a:pt x="357" y="38"/>
                </a:lnTo>
                <a:lnTo>
                  <a:pt x="369" y="41"/>
                </a:lnTo>
                <a:lnTo>
                  <a:pt x="378" y="41"/>
                </a:lnTo>
                <a:lnTo>
                  <a:pt x="381" y="48"/>
                </a:lnTo>
                <a:lnTo>
                  <a:pt x="391" y="54"/>
                </a:lnTo>
                <a:lnTo>
                  <a:pt x="402" y="54"/>
                </a:lnTo>
                <a:lnTo>
                  <a:pt x="413" y="51"/>
                </a:lnTo>
                <a:lnTo>
                  <a:pt x="435" y="54"/>
                </a:lnTo>
                <a:lnTo>
                  <a:pt x="461" y="59"/>
                </a:lnTo>
                <a:lnTo>
                  <a:pt x="485" y="62"/>
                </a:lnTo>
                <a:lnTo>
                  <a:pt x="502" y="68"/>
                </a:lnTo>
                <a:lnTo>
                  <a:pt x="529" y="75"/>
                </a:lnTo>
                <a:lnTo>
                  <a:pt x="550" y="75"/>
                </a:lnTo>
                <a:lnTo>
                  <a:pt x="570" y="79"/>
                </a:lnTo>
                <a:lnTo>
                  <a:pt x="589" y="82"/>
                </a:lnTo>
                <a:lnTo>
                  <a:pt x="572" y="230"/>
                </a:lnTo>
                <a:lnTo>
                  <a:pt x="554" y="332"/>
                </a:lnTo>
                <a:lnTo>
                  <a:pt x="545" y="416"/>
                </a:lnTo>
                <a:lnTo>
                  <a:pt x="540" y="453"/>
                </a:lnTo>
                <a:lnTo>
                  <a:pt x="537" y="478"/>
                </a:lnTo>
                <a:lnTo>
                  <a:pt x="532" y="503"/>
                </a:lnTo>
                <a:lnTo>
                  <a:pt x="531" y="526"/>
                </a:lnTo>
                <a:lnTo>
                  <a:pt x="527" y="550"/>
                </a:lnTo>
                <a:lnTo>
                  <a:pt x="521" y="580"/>
                </a:lnTo>
                <a:lnTo>
                  <a:pt x="518" y="610"/>
                </a:lnTo>
                <a:lnTo>
                  <a:pt x="513" y="632"/>
                </a:lnTo>
                <a:lnTo>
                  <a:pt x="508" y="670"/>
                </a:lnTo>
                <a:lnTo>
                  <a:pt x="505" y="707"/>
                </a:lnTo>
                <a:close/>
              </a:path>
            </a:pathLst>
          </a:custGeom>
          <a:solidFill>
            <a:srgbClr val="FFCF01">
              <a:alpha val="74902"/>
            </a:srgb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5" name="Freeform 5"/>
          <p:cNvSpPr>
            <a:spLocks/>
          </p:cNvSpPr>
          <p:nvPr/>
        </p:nvSpPr>
        <p:spPr bwMode="auto">
          <a:xfrm>
            <a:off x="914400" y="2446337"/>
            <a:ext cx="1062038" cy="1962150"/>
          </a:xfrm>
          <a:custGeom>
            <a:avLst/>
            <a:gdLst>
              <a:gd name="T0" fmla="*/ 2147483647 w 669"/>
              <a:gd name="T1" fmla="*/ 2147483647 h 1236"/>
              <a:gd name="T2" fmla="*/ 2147483647 w 669"/>
              <a:gd name="T3" fmla="*/ 2147483647 h 1236"/>
              <a:gd name="T4" fmla="*/ 2147483647 w 669"/>
              <a:gd name="T5" fmla="*/ 2147483647 h 1236"/>
              <a:gd name="T6" fmla="*/ 2147483647 w 669"/>
              <a:gd name="T7" fmla="*/ 2147483647 h 1236"/>
              <a:gd name="T8" fmla="*/ 2147483647 w 669"/>
              <a:gd name="T9" fmla="*/ 2147483647 h 1236"/>
              <a:gd name="T10" fmla="*/ 2147483647 w 669"/>
              <a:gd name="T11" fmla="*/ 2147483647 h 1236"/>
              <a:gd name="T12" fmla="*/ 2147483647 w 669"/>
              <a:gd name="T13" fmla="*/ 2147483647 h 1236"/>
              <a:gd name="T14" fmla="*/ 2147483647 w 669"/>
              <a:gd name="T15" fmla="*/ 2147483647 h 1236"/>
              <a:gd name="T16" fmla="*/ 2147483647 w 669"/>
              <a:gd name="T17" fmla="*/ 2147483647 h 1236"/>
              <a:gd name="T18" fmla="*/ 2147483647 w 669"/>
              <a:gd name="T19" fmla="*/ 2147483647 h 1236"/>
              <a:gd name="T20" fmla="*/ 2147483647 w 669"/>
              <a:gd name="T21" fmla="*/ 2147483647 h 1236"/>
              <a:gd name="T22" fmla="*/ 2147483647 w 669"/>
              <a:gd name="T23" fmla="*/ 2147483647 h 1236"/>
              <a:gd name="T24" fmla="*/ 2147483647 w 669"/>
              <a:gd name="T25" fmla="*/ 2147483647 h 1236"/>
              <a:gd name="T26" fmla="*/ 2147483647 w 669"/>
              <a:gd name="T27" fmla="*/ 2147483647 h 1236"/>
              <a:gd name="T28" fmla="*/ 2147483647 w 669"/>
              <a:gd name="T29" fmla="*/ 2147483647 h 1236"/>
              <a:gd name="T30" fmla="*/ 2147483647 w 669"/>
              <a:gd name="T31" fmla="*/ 2147483647 h 1236"/>
              <a:gd name="T32" fmla="*/ 2147483647 w 669"/>
              <a:gd name="T33" fmla="*/ 2147483647 h 1236"/>
              <a:gd name="T34" fmla="*/ 2147483647 w 669"/>
              <a:gd name="T35" fmla="*/ 2147483647 h 1236"/>
              <a:gd name="T36" fmla="*/ 2147483647 w 669"/>
              <a:gd name="T37" fmla="*/ 2147483647 h 1236"/>
              <a:gd name="T38" fmla="*/ 2147483647 w 669"/>
              <a:gd name="T39" fmla="*/ 2147483647 h 1236"/>
              <a:gd name="T40" fmla="*/ 2147483647 w 669"/>
              <a:gd name="T41" fmla="*/ 2147483647 h 1236"/>
              <a:gd name="T42" fmla="*/ 2147483647 w 669"/>
              <a:gd name="T43" fmla="*/ 2147483647 h 1236"/>
              <a:gd name="T44" fmla="*/ 2147483647 w 669"/>
              <a:gd name="T45" fmla="*/ 2147483647 h 1236"/>
              <a:gd name="T46" fmla="*/ 2147483647 w 669"/>
              <a:gd name="T47" fmla="*/ 2147483647 h 1236"/>
              <a:gd name="T48" fmla="*/ 2147483647 w 669"/>
              <a:gd name="T49" fmla="*/ 2147483647 h 1236"/>
              <a:gd name="T50" fmla="*/ 2147483647 w 669"/>
              <a:gd name="T51" fmla="*/ 2147483647 h 1236"/>
              <a:gd name="T52" fmla="*/ 2147483647 w 669"/>
              <a:gd name="T53" fmla="*/ 2147483647 h 1236"/>
              <a:gd name="T54" fmla="*/ 2147483647 w 669"/>
              <a:gd name="T55" fmla="*/ 2147483647 h 1236"/>
              <a:gd name="T56" fmla="*/ 2147483647 w 669"/>
              <a:gd name="T57" fmla="*/ 2147483647 h 1236"/>
              <a:gd name="T58" fmla="*/ 2147483647 w 669"/>
              <a:gd name="T59" fmla="*/ 2147483647 h 1236"/>
              <a:gd name="T60" fmla="*/ 2147483647 w 669"/>
              <a:gd name="T61" fmla="*/ 2147483647 h 1236"/>
              <a:gd name="T62" fmla="*/ 2147483647 w 669"/>
              <a:gd name="T63" fmla="*/ 2147483647 h 1236"/>
              <a:gd name="T64" fmla="*/ 2147483647 w 669"/>
              <a:gd name="T65" fmla="*/ 2147483647 h 1236"/>
              <a:gd name="T66" fmla="*/ 2147483647 w 669"/>
              <a:gd name="T67" fmla="*/ 2147483647 h 1236"/>
              <a:gd name="T68" fmla="*/ 2147483647 w 669"/>
              <a:gd name="T69" fmla="*/ 2147483647 h 1236"/>
              <a:gd name="T70" fmla="*/ 2147483647 w 669"/>
              <a:gd name="T71" fmla="*/ 2147483647 h 1236"/>
              <a:gd name="T72" fmla="*/ 2147483647 w 669"/>
              <a:gd name="T73" fmla="*/ 2147483647 h 1236"/>
              <a:gd name="T74" fmla="*/ 2147483647 w 669"/>
              <a:gd name="T75" fmla="*/ 2147483647 h 1236"/>
              <a:gd name="T76" fmla="*/ 2147483647 w 669"/>
              <a:gd name="T77" fmla="*/ 2147483647 h 1236"/>
              <a:gd name="T78" fmla="*/ 2147483647 w 669"/>
              <a:gd name="T79" fmla="*/ 2147483647 h 1236"/>
              <a:gd name="T80" fmla="*/ 2147483647 w 669"/>
              <a:gd name="T81" fmla="*/ 2147483647 h 1236"/>
              <a:gd name="T82" fmla="*/ 2147483647 w 669"/>
              <a:gd name="T83" fmla="*/ 2147483647 h 1236"/>
              <a:gd name="T84" fmla="*/ 2147483647 w 669"/>
              <a:gd name="T85" fmla="*/ 2147483647 h 1236"/>
              <a:gd name="T86" fmla="*/ 2147483647 w 669"/>
              <a:gd name="T87" fmla="*/ 2147483647 h 1236"/>
              <a:gd name="T88" fmla="*/ 2147483647 w 669"/>
              <a:gd name="T89" fmla="*/ 2147483647 h 1236"/>
              <a:gd name="T90" fmla="*/ 2147483647 w 669"/>
              <a:gd name="T91" fmla="*/ 2147483647 h 1236"/>
              <a:gd name="T92" fmla="*/ 2147483647 w 669"/>
              <a:gd name="T93" fmla="*/ 2147483647 h 1236"/>
              <a:gd name="T94" fmla="*/ 2147483647 w 669"/>
              <a:gd name="T95" fmla="*/ 2147483647 h 1236"/>
              <a:gd name="T96" fmla="*/ 2147483647 w 669"/>
              <a:gd name="T97" fmla="*/ 2147483647 h 1236"/>
              <a:gd name="T98" fmla="*/ 2147483647 w 669"/>
              <a:gd name="T99" fmla="*/ 2147483647 h 1236"/>
              <a:gd name="T100" fmla="*/ 2147483647 w 669"/>
              <a:gd name="T101" fmla="*/ 2147483647 h 1236"/>
              <a:gd name="T102" fmla="*/ 2147483647 w 669"/>
              <a:gd name="T103" fmla="*/ 2147483647 h 1236"/>
              <a:gd name="T104" fmla="*/ 2147483647 w 669"/>
              <a:gd name="T105" fmla="*/ 2147483647 h 1236"/>
              <a:gd name="T106" fmla="*/ 2147483647 w 669"/>
              <a:gd name="T107" fmla="*/ 2147483647 h 1236"/>
              <a:gd name="T108" fmla="*/ 2147483647 w 669"/>
              <a:gd name="T109" fmla="*/ 2147483647 h 1236"/>
              <a:gd name="T110" fmla="*/ 2147483647 w 669"/>
              <a:gd name="T111" fmla="*/ 2147483647 h 1236"/>
              <a:gd name="T112" fmla="*/ 2147483647 w 669"/>
              <a:gd name="T113" fmla="*/ 2147483647 h 1236"/>
              <a:gd name="T114" fmla="*/ 2147483647 w 669"/>
              <a:gd name="T115" fmla="*/ 2147483647 h 12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69"/>
              <a:gd name="T175" fmla="*/ 0 h 1236"/>
              <a:gd name="T176" fmla="*/ 669 w 669"/>
              <a:gd name="T177" fmla="*/ 1236 h 12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69" h="1236">
                <a:moveTo>
                  <a:pt x="572" y="1236"/>
                </a:moveTo>
                <a:lnTo>
                  <a:pt x="558" y="1236"/>
                </a:lnTo>
                <a:lnTo>
                  <a:pt x="548" y="1236"/>
                </a:lnTo>
                <a:lnTo>
                  <a:pt x="539" y="1229"/>
                </a:lnTo>
                <a:lnTo>
                  <a:pt x="527" y="1229"/>
                </a:lnTo>
                <a:lnTo>
                  <a:pt x="510" y="1228"/>
                </a:lnTo>
                <a:lnTo>
                  <a:pt x="494" y="1225"/>
                </a:lnTo>
                <a:lnTo>
                  <a:pt x="480" y="1221"/>
                </a:lnTo>
                <a:lnTo>
                  <a:pt x="465" y="1220"/>
                </a:lnTo>
                <a:lnTo>
                  <a:pt x="451" y="1220"/>
                </a:lnTo>
                <a:lnTo>
                  <a:pt x="437" y="1217"/>
                </a:lnTo>
                <a:lnTo>
                  <a:pt x="429" y="1215"/>
                </a:lnTo>
                <a:lnTo>
                  <a:pt x="416" y="1215"/>
                </a:lnTo>
                <a:lnTo>
                  <a:pt x="407" y="1210"/>
                </a:lnTo>
                <a:lnTo>
                  <a:pt x="397" y="1207"/>
                </a:lnTo>
                <a:lnTo>
                  <a:pt x="381" y="1209"/>
                </a:lnTo>
                <a:lnTo>
                  <a:pt x="375" y="1210"/>
                </a:lnTo>
                <a:lnTo>
                  <a:pt x="370" y="1204"/>
                </a:lnTo>
                <a:lnTo>
                  <a:pt x="370" y="1199"/>
                </a:lnTo>
                <a:lnTo>
                  <a:pt x="372" y="1187"/>
                </a:lnTo>
                <a:lnTo>
                  <a:pt x="373" y="1185"/>
                </a:lnTo>
                <a:lnTo>
                  <a:pt x="375" y="1180"/>
                </a:lnTo>
                <a:lnTo>
                  <a:pt x="375" y="1167"/>
                </a:lnTo>
                <a:lnTo>
                  <a:pt x="375" y="1153"/>
                </a:lnTo>
                <a:lnTo>
                  <a:pt x="370" y="1142"/>
                </a:lnTo>
                <a:lnTo>
                  <a:pt x="369" y="1134"/>
                </a:lnTo>
                <a:lnTo>
                  <a:pt x="365" y="1126"/>
                </a:lnTo>
                <a:lnTo>
                  <a:pt x="359" y="1115"/>
                </a:lnTo>
                <a:lnTo>
                  <a:pt x="351" y="1107"/>
                </a:lnTo>
                <a:lnTo>
                  <a:pt x="343" y="1094"/>
                </a:lnTo>
                <a:lnTo>
                  <a:pt x="334" y="1083"/>
                </a:lnTo>
                <a:lnTo>
                  <a:pt x="326" y="1067"/>
                </a:lnTo>
                <a:lnTo>
                  <a:pt x="318" y="1056"/>
                </a:lnTo>
                <a:lnTo>
                  <a:pt x="308" y="1051"/>
                </a:lnTo>
                <a:lnTo>
                  <a:pt x="295" y="1045"/>
                </a:lnTo>
                <a:lnTo>
                  <a:pt x="291" y="1039"/>
                </a:lnTo>
                <a:lnTo>
                  <a:pt x="292" y="1031"/>
                </a:lnTo>
                <a:lnTo>
                  <a:pt x="292" y="1023"/>
                </a:lnTo>
                <a:lnTo>
                  <a:pt x="291" y="1017"/>
                </a:lnTo>
                <a:lnTo>
                  <a:pt x="289" y="1013"/>
                </a:lnTo>
                <a:lnTo>
                  <a:pt x="289" y="1010"/>
                </a:lnTo>
                <a:lnTo>
                  <a:pt x="287" y="1009"/>
                </a:lnTo>
                <a:lnTo>
                  <a:pt x="281" y="1005"/>
                </a:lnTo>
                <a:lnTo>
                  <a:pt x="276" y="1002"/>
                </a:lnTo>
                <a:lnTo>
                  <a:pt x="268" y="1004"/>
                </a:lnTo>
                <a:lnTo>
                  <a:pt x="264" y="1007"/>
                </a:lnTo>
                <a:lnTo>
                  <a:pt x="259" y="1002"/>
                </a:lnTo>
                <a:lnTo>
                  <a:pt x="241" y="986"/>
                </a:lnTo>
                <a:lnTo>
                  <a:pt x="229" y="975"/>
                </a:lnTo>
                <a:lnTo>
                  <a:pt x="227" y="969"/>
                </a:lnTo>
                <a:lnTo>
                  <a:pt x="222" y="963"/>
                </a:lnTo>
                <a:lnTo>
                  <a:pt x="211" y="955"/>
                </a:lnTo>
                <a:lnTo>
                  <a:pt x="202" y="943"/>
                </a:lnTo>
                <a:lnTo>
                  <a:pt x="195" y="939"/>
                </a:lnTo>
                <a:lnTo>
                  <a:pt x="187" y="939"/>
                </a:lnTo>
                <a:lnTo>
                  <a:pt x="179" y="939"/>
                </a:lnTo>
                <a:lnTo>
                  <a:pt x="171" y="931"/>
                </a:lnTo>
                <a:lnTo>
                  <a:pt x="159" y="920"/>
                </a:lnTo>
                <a:lnTo>
                  <a:pt x="149" y="915"/>
                </a:lnTo>
                <a:lnTo>
                  <a:pt x="138" y="910"/>
                </a:lnTo>
                <a:lnTo>
                  <a:pt x="129" y="904"/>
                </a:lnTo>
                <a:lnTo>
                  <a:pt x="122" y="897"/>
                </a:lnTo>
                <a:lnTo>
                  <a:pt x="124" y="889"/>
                </a:lnTo>
                <a:lnTo>
                  <a:pt x="125" y="885"/>
                </a:lnTo>
                <a:lnTo>
                  <a:pt x="125" y="875"/>
                </a:lnTo>
                <a:lnTo>
                  <a:pt x="127" y="867"/>
                </a:lnTo>
                <a:lnTo>
                  <a:pt x="127" y="858"/>
                </a:lnTo>
                <a:lnTo>
                  <a:pt x="133" y="850"/>
                </a:lnTo>
                <a:lnTo>
                  <a:pt x="137" y="845"/>
                </a:lnTo>
                <a:lnTo>
                  <a:pt x="137" y="837"/>
                </a:lnTo>
                <a:lnTo>
                  <a:pt x="133" y="831"/>
                </a:lnTo>
                <a:lnTo>
                  <a:pt x="125" y="823"/>
                </a:lnTo>
                <a:lnTo>
                  <a:pt x="121" y="818"/>
                </a:lnTo>
                <a:lnTo>
                  <a:pt x="119" y="812"/>
                </a:lnTo>
                <a:lnTo>
                  <a:pt x="124" y="802"/>
                </a:lnTo>
                <a:lnTo>
                  <a:pt x="117" y="791"/>
                </a:lnTo>
                <a:lnTo>
                  <a:pt x="113" y="781"/>
                </a:lnTo>
                <a:lnTo>
                  <a:pt x="111" y="772"/>
                </a:lnTo>
                <a:lnTo>
                  <a:pt x="106" y="762"/>
                </a:lnTo>
                <a:lnTo>
                  <a:pt x="100" y="754"/>
                </a:lnTo>
                <a:lnTo>
                  <a:pt x="97" y="742"/>
                </a:lnTo>
                <a:lnTo>
                  <a:pt x="89" y="727"/>
                </a:lnTo>
                <a:lnTo>
                  <a:pt x="86" y="719"/>
                </a:lnTo>
                <a:lnTo>
                  <a:pt x="81" y="708"/>
                </a:lnTo>
                <a:lnTo>
                  <a:pt x="79" y="700"/>
                </a:lnTo>
                <a:lnTo>
                  <a:pt x="76" y="694"/>
                </a:lnTo>
                <a:lnTo>
                  <a:pt x="75" y="686"/>
                </a:lnTo>
                <a:lnTo>
                  <a:pt x="71" y="678"/>
                </a:lnTo>
                <a:lnTo>
                  <a:pt x="63" y="670"/>
                </a:lnTo>
                <a:lnTo>
                  <a:pt x="65" y="664"/>
                </a:lnTo>
                <a:lnTo>
                  <a:pt x="67" y="656"/>
                </a:lnTo>
                <a:lnTo>
                  <a:pt x="68" y="648"/>
                </a:lnTo>
                <a:lnTo>
                  <a:pt x="73" y="646"/>
                </a:lnTo>
                <a:lnTo>
                  <a:pt x="78" y="643"/>
                </a:lnTo>
                <a:lnTo>
                  <a:pt x="83" y="640"/>
                </a:lnTo>
                <a:lnTo>
                  <a:pt x="84" y="640"/>
                </a:lnTo>
                <a:lnTo>
                  <a:pt x="86" y="632"/>
                </a:lnTo>
                <a:lnTo>
                  <a:pt x="86" y="626"/>
                </a:lnTo>
                <a:lnTo>
                  <a:pt x="87" y="623"/>
                </a:lnTo>
                <a:lnTo>
                  <a:pt x="87" y="618"/>
                </a:lnTo>
                <a:lnTo>
                  <a:pt x="86" y="615"/>
                </a:lnTo>
                <a:lnTo>
                  <a:pt x="84" y="608"/>
                </a:lnTo>
                <a:lnTo>
                  <a:pt x="81" y="603"/>
                </a:lnTo>
                <a:lnTo>
                  <a:pt x="73" y="599"/>
                </a:lnTo>
                <a:lnTo>
                  <a:pt x="63" y="594"/>
                </a:lnTo>
                <a:lnTo>
                  <a:pt x="60" y="588"/>
                </a:lnTo>
                <a:lnTo>
                  <a:pt x="56" y="581"/>
                </a:lnTo>
                <a:lnTo>
                  <a:pt x="54" y="575"/>
                </a:lnTo>
                <a:lnTo>
                  <a:pt x="56" y="553"/>
                </a:lnTo>
                <a:lnTo>
                  <a:pt x="56" y="541"/>
                </a:lnTo>
                <a:lnTo>
                  <a:pt x="57" y="534"/>
                </a:lnTo>
                <a:lnTo>
                  <a:pt x="57" y="522"/>
                </a:lnTo>
                <a:lnTo>
                  <a:pt x="57" y="516"/>
                </a:lnTo>
                <a:lnTo>
                  <a:pt x="59" y="507"/>
                </a:lnTo>
                <a:lnTo>
                  <a:pt x="62" y="503"/>
                </a:lnTo>
                <a:lnTo>
                  <a:pt x="65" y="507"/>
                </a:lnTo>
                <a:lnTo>
                  <a:pt x="70" y="514"/>
                </a:lnTo>
                <a:lnTo>
                  <a:pt x="71" y="521"/>
                </a:lnTo>
                <a:lnTo>
                  <a:pt x="75" y="526"/>
                </a:lnTo>
                <a:lnTo>
                  <a:pt x="78" y="529"/>
                </a:lnTo>
                <a:lnTo>
                  <a:pt x="81" y="535"/>
                </a:lnTo>
                <a:lnTo>
                  <a:pt x="84" y="538"/>
                </a:lnTo>
                <a:lnTo>
                  <a:pt x="84" y="534"/>
                </a:lnTo>
                <a:lnTo>
                  <a:pt x="84" y="526"/>
                </a:lnTo>
                <a:lnTo>
                  <a:pt x="84" y="519"/>
                </a:lnTo>
                <a:lnTo>
                  <a:pt x="83" y="511"/>
                </a:lnTo>
                <a:lnTo>
                  <a:pt x="83" y="503"/>
                </a:lnTo>
                <a:lnTo>
                  <a:pt x="87" y="497"/>
                </a:lnTo>
                <a:lnTo>
                  <a:pt x="92" y="492"/>
                </a:lnTo>
                <a:lnTo>
                  <a:pt x="102" y="484"/>
                </a:lnTo>
                <a:lnTo>
                  <a:pt x="106" y="480"/>
                </a:lnTo>
                <a:lnTo>
                  <a:pt x="100" y="472"/>
                </a:lnTo>
                <a:lnTo>
                  <a:pt x="92" y="465"/>
                </a:lnTo>
                <a:lnTo>
                  <a:pt x="83" y="462"/>
                </a:lnTo>
                <a:lnTo>
                  <a:pt x="78" y="459"/>
                </a:lnTo>
                <a:lnTo>
                  <a:pt x="75" y="459"/>
                </a:lnTo>
                <a:lnTo>
                  <a:pt x="71" y="465"/>
                </a:lnTo>
                <a:lnTo>
                  <a:pt x="70" y="472"/>
                </a:lnTo>
                <a:lnTo>
                  <a:pt x="68" y="478"/>
                </a:lnTo>
                <a:lnTo>
                  <a:pt x="67" y="481"/>
                </a:lnTo>
                <a:lnTo>
                  <a:pt x="65" y="484"/>
                </a:lnTo>
                <a:lnTo>
                  <a:pt x="63" y="489"/>
                </a:lnTo>
                <a:lnTo>
                  <a:pt x="59" y="487"/>
                </a:lnTo>
                <a:lnTo>
                  <a:pt x="57" y="484"/>
                </a:lnTo>
                <a:lnTo>
                  <a:pt x="49" y="476"/>
                </a:lnTo>
                <a:lnTo>
                  <a:pt x="43" y="472"/>
                </a:lnTo>
                <a:lnTo>
                  <a:pt x="38" y="467"/>
                </a:lnTo>
                <a:lnTo>
                  <a:pt x="35" y="459"/>
                </a:lnTo>
                <a:lnTo>
                  <a:pt x="32" y="453"/>
                </a:lnTo>
                <a:lnTo>
                  <a:pt x="33" y="446"/>
                </a:lnTo>
                <a:lnTo>
                  <a:pt x="36" y="440"/>
                </a:lnTo>
                <a:lnTo>
                  <a:pt x="38" y="429"/>
                </a:lnTo>
                <a:lnTo>
                  <a:pt x="35" y="421"/>
                </a:lnTo>
                <a:lnTo>
                  <a:pt x="30" y="416"/>
                </a:lnTo>
                <a:lnTo>
                  <a:pt x="30" y="406"/>
                </a:lnTo>
                <a:lnTo>
                  <a:pt x="27" y="400"/>
                </a:lnTo>
                <a:lnTo>
                  <a:pt x="24" y="397"/>
                </a:lnTo>
                <a:lnTo>
                  <a:pt x="22" y="389"/>
                </a:lnTo>
                <a:lnTo>
                  <a:pt x="17" y="386"/>
                </a:lnTo>
                <a:lnTo>
                  <a:pt x="16" y="376"/>
                </a:lnTo>
                <a:lnTo>
                  <a:pt x="13" y="373"/>
                </a:lnTo>
                <a:lnTo>
                  <a:pt x="13" y="368"/>
                </a:lnTo>
                <a:lnTo>
                  <a:pt x="8" y="364"/>
                </a:lnTo>
                <a:lnTo>
                  <a:pt x="8" y="356"/>
                </a:lnTo>
                <a:lnTo>
                  <a:pt x="6" y="349"/>
                </a:lnTo>
                <a:lnTo>
                  <a:pt x="8" y="344"/>
                </a:lnTo>
                <a:lnTo>
                  <a:pt x="9" y="337"/>
                </a:lnTo>
                <a:lnTo>
                  <a:pt x="9" y="325"/>
                </a:lnTo>
                <a:lnTo>
                  <a:pt x="14" y="321"/>
                </a:lnTo>
                <a:lnTo>
                  <a:pt x="14" y="311"/>
                </a:lnTo>
                <a:lnTo>
                  <a:pt x="14" y="300"/>
                </a:lnTo>
                <a:lnTo>
                  <a:pt x="14" y="292"/>
                </a:lnTo>
                <a:lnTo>
                  <a:pt x="17" y="286"/>
                </a:lnTo>
                <a:lnTo>
                  <a:pt x="17" y="278"/>
                </a:lnTo>
                <a:lnTo>
                  <a:pt x="19" y="271"/>
                </a:lnTo>
                <a:lnTo>
                  <a:pt x="24" y="268"/>
                </a:lnTo>
                <a:lnTo>
                  <a:pt x="25" y="265"/>
                </a:lnTo>
                <a:lnTo>
                  <a:pt x="25" y="259"/>
                </a:lnTo>
                <a:lnTo>
                  <a:pt x="22" y="251"/>
                </a:lnTo>
                <a:lnTo>
                  <a:pt x="21" y="244"/>
                </a:lnTo>
                <a:lnTo>
                  <a:pt x="19" y="240"/>
                </a:lnTo>
                <a:lnTo>
                  <a:pt x="19" y="227"/>
                </a:lnTo>
                <a:lnTo>
                  <a:pt x="11" y="221"/>
                </a:lnTo>
                <a:lnTo>
                  <a:pt x="11" y="211"/>
                </a:lnTo>
                <a:lnTo>
                  <a:pt x="13" y="208"/>
                </a:lnTo>
                <a:lnTo>
                  <a:pt x="9" y="203"/>
                </a:lnTo>
                <a:lnTo>
                  <a:pt x="9" y="189"/>
                </a:lnTo>
                <a:lnTo>
                  <a:pt x="6" y="186"/>
                </a:lnTo>
                <a:lnTo>
                  <a:pt x="1" y="179"/>
                </a:lnTo>
                <a:lnTo>
                  <a:pt x="0" y="173"/>
                </a:lnTo>
                <a:lnTo>
                  <a:pt x="1" y="168"/>
                </a:lnTo>
                <a:lnTo>
                  <a:pt x="5" y="160"/>
                </a:lnTo>
                <a:lnTo>
                  <a:pt x="6" y="151"/>
                </a:lnTo>
                <a:lnTo>
                  <a:pt x="16" y="147"/>
                </a:lnTo>
                <a:lnTo>
                  <a:pt x="22" y="141"/>
                </a:lnTo>
                <a:lnTo>
                  <a:pt x="30" y="132"/>
                </a:lnTo>
                <a:lnTo>
                  <a:pt x="40" y="122"/>
                </a:lnTo>
                <a:lnTo>
                  <a:pt x="46" y="109"/>
                </a:lnTo>
                <a:lnTo>
                  <a:pt x="51" y="93"/>
                </a:lnTo>
                <a:lnTo>
                  <a:pt x="56" y="81"/>
                </a:lnTo>
                <a:lnTo>
                  <a:pt x="65" y="60"/>
                </a:lnTo>
                <a:lnTo>
                  <a:pt x="67" y="41"/>
                </a:lnTo>
                <a:lnTo>
                  <a:pt x="68" y="22"/>
                </a:lnTo>
                <a:lnTo>
                  <a:pt x="71" y="6"/>
                </a:lnTo>
                <a:lnTo>
                  <a:pt x="73" y="0"/>
                </a:lnTo>
                <a:lnTo>
                  <a:pt x="386" y="105"/>
                </a:lnTo>
                <a:lnTo>
                  <a:pt x="294" y="427"/>
                </a:lnTo>
                <a:lnTo>
                  <a:pt x="305" y="445"/>
                </a:lnTo>
                <a:lnTo>
                  <a:pt x="311" y="454"/>
                </a:lnTo>
                <a:lnTo>
                  <a:pt x="318" y="464"/>
                </a:lnTo>
                <a:lnTo>
                  <a:pt x="324" y="476"/>
                </a:lnTo>
                <a:lnTo>
                  <a:pt x="335" y="497"/>
                </a:lnTo>
                <a:lnTo>
                  <a:pt x="345" y="510"/>
                </a:lnTo>
                <a:lnTo>
                  <a:pt x="365" y="545"/>
                </a:lnTo>
                <a:lnTo>
                  <a:pt x="381" y="572"/>
                </a:lnTo>
                <a:lnTo>
                  <a:pt x="407" y="610"/>
                </a:lnTo>
                <a:lnTo>
                  <a:pt x="432" y="653"/>
                </a:lnTo>
                <a:lnTo>
                  <a:pt x="456" y="686"/>
                </a:lnTo>
                <a:lnTo>
                  <a:pt x="481" y="734"/>
                </a:lnTo>
                <a:lnTo>
                  <a:pt x="504" y="769"/>
                </a:lnTo>
                <a:lnTo>
                  <a:pt x="526" y="804"/>
                </a:lnTo>
                <a:lnTo>
                  <a:pt x="581" y="893"/>
                </a:lnTo>
                <a:lnTo>
                  <a:pt x="597" y="918"/>
                </a:lnTo>
                <a:lnTo>
                  <a:pt x="615" y="943"/>
                </a:lnTo>
                <a:lnTo>
                  <a:pt x="624" y="958"/>
                </a:lnTo>
                <a:lnTo>
                  <a:pt x="632" y="970"/>
                </a:lnTo>
                <a:lnTo>
                  <a:pt x="639" y="978"/>
                </a:lnTo>
                <a:lnTo>
                  <a:pt x="639" y="986"/>
                </a:lnTo>
                <a:lnTo>
                  <a:pt x="640" y="1001"/>
                </a:lnTo>
                <a:lnTo>
                  <a:pt x="648" y="1017"/>
                </a:lnTo>
                <a:lnTo>
                  <a:pt x="650" y="1026"/>
                </a:lnTo>
                <a:lnTo>
                  <a:pt x="651" y="1036"/>
                </a:lnTo>
                <a:lnTo>
                  <a:pt x="658" y="1042"/>
                </a:lnTo>
                <a:lnTo>
                  <a:pt x="666" y="1051"/>
                </a:lnTo>
                <a:lnTo>
                  <a:pt x="667" y="1059"/>
                </a:lnTo>
                <a:lnTo>
                  <a:pt x="669" y="1066"/>
                </a:lnTo>
                <a:lnTo>
                  <a:pt x="667" y="1072"/>
                </a:lnTo>
                <a:lnTo>
                  <a:pt x="664" y="1075"/>
                </a:lnTo>
                <a:lnTo>
                  <a:pt x="659" y="1078"/>
                </a:lnTo>
                <a:lnTo>
                  <a:pt x="653" y="1080"/>
                </a:lnTo>
                <a:lnTo>
                  <a:pt x="645" y="1085"/>
                </a:lnTo>
                <a:lnTo>
                  <a:pt x="639" y="1091"/>
                </a:lnTo>
                <a:lnTo>
                  <a:pt x="637" y="1096"/>
                </a:lnTo>
                <a:lnTo>
                  <a:pt x="631" y="1099"/>
                </a:lnTo>
                <a:lnTo>
                  <a:pt x="628" y="1102"/>
                </a:lnTo>
                <a:lnTo>
                  <a:pt x="626" y="1110"/>
                </a:lnTo>
                <a:lnTo>
                  <a:pt x="626" y="1120"/>
                </a:lnTo>
                <a:lnTo>
                  <a:pt x="628" y="1126"/>
                </a:lnTo>
                <a:lnTo>
                  <a:pt x="623" y="1133"/>
                </a:lnTo>
                <a:lnTo>
                  <a:pt x="621" y="1137"/>
                </a:lnTo>
                <a:lnTo>
                  <a:pt x="621" y="1142"/>
                </a:lnTo>
                <a:lnTo>
                  <a:pt x="616" y="1144"/>
                </a:lnTo>
                <a:lnTo>
                  <a:pt x="613" y="1147"/>
                </a:lnTo>
                <a:lnTo>
                  <a:pt x="612" y="1150"/>
                </a:lnTo>
                <a:lnTo>
                  <a:pt x="607" y="1155"/>
                </a:lnTo>
                <a:lnTo>
                  <a:pt x="604" y="1156"/>
                </a:lnTo>
                <a:lnTo>
                  <a:pt x="597" y="1161"/>
                </a:lnTo>
                <a:lnTo>
                  <a:pt x="596" y="1163"/>
                </a:lnTo>
                <a:lnTo>
                  <a:pt x="594" y="1166"/>
                </a:lnTo>
                <a:lnTo>
                  <a:pt x="596" y="1169"/>
                </a:lnTo>
                <a:lnTo>
                  <a:pt x="597" y="1172"/>
                </a:lnTo>
                <a:lnTo>
                  <a:pt x="597" y="1177"/>
                </a:lnTo>
                <a:lnTo>
                  <a:pt x="596" y="1183"/>
                </a:lnTo>
                <a:lnTo>
                  <a:pt x="594" y="1188"/>
                </a:lnTo>
                <a:lnTo>
                  <a:pt x="591" y="1191"/>
                </a:lnTo>
                <a:lnTo>
                  <a:pt x="597" y="1196"/>
                </a:lnTo>
                <a:lnTo>
                  <a:pt x="600" y="1201"/>
                </a:lnTo>
                <a:lnTo>
                  <a:pt x="605" y="1204"/>
                </a:lnTo>
                <a:lnTo>
                  <a:pt x="610" y="1209"/>
                </a:lnTo>
                <a:lnTo>
                  <a:pt x="612" y="1212"/>
                </a:lnTo>
                <a:lnTo>
                  <a:pt x="612" y="1215"/>
                </a:lnTo>
                <a:lnTo>
                  <a:pt x="610" y="1218"/>
                </a:lnTo>
                <a:lnTo>
                  <a:pt x="608" y="1223"/>
                </a:lnTo>
                <a:lnTo>
                  <a:pt x="605" y="1228"/>
                </a:lnTo>
                <a:lnTo>
                  <a:pt x="602" y="1231"/>
                </a:lnTo>
                <a:lnTo>
                  <a:pt x="599" y="1231"/>
                </a:lnTo>
                <a:lnTo>
                  <a:pt x="594" y="1231"/>
                </a:lnTo>
                <a:lnTo>
                  <a:pt x="591" y="1229"/>
                </a:lnTo>
                <a:lnTo>
                  <a:pt x="588" y="1228"/>
                </a:lnTo>
                <a:lnTo>
                  <a:pt x="585" y="1231"/>
                </a:lnTo>
                <a:lnTo>
                  <a:pt x="581" y="1233"/>
                </a:lnTo>
                <a:lnTo>
                  <a:pt x="580" y="1234"/>
                </a:lnTo>
                <a:lnTo>
                  <a:pt x="577" y="1236"/>
                </a:lnTo>
                <a:lnTo>
                  <a:pt x="572" y="1236"/>
                </a:lnTo>
                <a:close/>
              </a:path>
            </a:pathLst>
          </a:custGeom>
          <a:solidFill>
            <a:srgbClr val="FFCF01">
              <a:alpha val="74902"/>
            </a:srgbClr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6" name="Freeform 7"/>
          <p:cNvSpPr>
            <a:spLocks/>
          </p:cNvSpPr>
          <p:nvPr/>
        </p:nvSpPr>
        <p:spPr bwMode="auto">
          <a:xfrm>
            <a:off x="1381125" y="2611437"/>
            <a:ext cx="890588" cy="1392238"/>
          </a:xfrm>
          <a:custGeom>
            <a:avLst/>
            <a:gdLst>
              <a:gd name="T0" fmla="*/ 0 w 561"/>
              <a:gd name="T1" fmla="*/ 2147483647 h 877"/>
              <a:gd name="T2" fmla="*/ 2147483647 w 561"/>
              <a:gd name="T3" fmla="*/ 2147483647 h 877"/>
              <a:gd name="T4" fmla="*/ 2147483647 w 561"/>
              <a:gd name="T5" fmla="*/ 2147483647 h 877"/>
              <a:gd name="T6" fmla="*/ 2147483647 w 561"/>
              <a:gd name="T7" fmla="*/ 2147483647 h 877"/>
              <a:gd name="T8" fmla="*/ 2147483647 w 561"/>
              <a:gd name="T9" fmla="*/ 2147483647 h 877"/>
              <a:gd name="T10" fmla="*/ 2147483647 w 561"/>
              <a:gd name="T11" fmla="*/ 2147483647 h 877"/>
              <a:gd name="T12" fmla="*/ 2147483647 w 561"/>
              <a:gd name="T13" fmla="*/ 2147483647 h 877"/>
              <a:gd name="T14" fmla="*/ 2147483647 w 561"/>
              <a:gd name="T15" fmla="*/ 2147483647 h 877"/>
              <a:gd name="T16" fmla="*/ 2147483647 w 561"/>
              <a:gd name="T17" fmla="*/ 2147483647 h 877"/>
              <a:gd name="T18" fmla="*/ 2147483647 w 561"/>
              <a:gd name="T19" fmla="*/ 2147483647 h 877"/>
              <a:gd name="T20" fmla="*/ 2147483647 w 561"/>
              <a:gd name="T21" fmla="*/ 2147483647 h 877"/>
              <a:gd name="T22" fmla="*/ 2147483647 w 561"/>
              <a:gd name="T23" fmla="*/ 2147483647 h 877"/>
              <a:gd name="T24" fmla="*/ 2147483647 w 561"/>
              <a:gd name="T25" fmla="*/ 2147483647 h 877"/>
              <a:gd name="T26" fmla="*/ 2147483647 w 561"/>
              <a:gd name="T27" fmla="*/ 2147483647 h 877"/>
              <a:gd name="T28" fmla="*/ 2147483647 w 561"/>
              <a:gd name="T29" fmla="*/ 2147483647 h 877"/>
              <a:gd name="T30" fmla="*/ 2147483647 w 561"/>
              <a:gd name="T31" fmla="*/ 2147483647 h 877"/>
              <a:gd name="T32" fmla="*/ 2147483647 w 561"/>
              <a:gd name="T33" fmla="*/ 2147483647 h 877"/>
              <a:gd name="T34" fmla="*/ 2147483647 w 561"/>
              <a:gd name="T35" fmla="*/ 2147483647 h 877"/>
              <a:gd name="T36" fmla="*/ 2147483647 w 561"/>
              <a:gd name="T37" fmla="*/ 2147483647 h 877"/>
              <a:gd name="T38" fmla="*/ 2147483647 w 561"/>
              <a:gd name="T39" fmla="*/ 2147483647 h 877"/>
              <a:gd name="T40" fmla="*/ 2147483647 w 561"/>
              <a:gd name="T41" fmla="*/ 2147483647 h 877"/>
              <a:gd name="T42" fmla="*/ 2147483647 w 561"/>
              <a:gd name="T43" fmla="*/ 2147483647 h 877"/>
              <a:gd name="T44" fmla="*/ 2147483647 w 561"/>
              <a:gd name="T45" fmla="*/ 2147483647 h 877"/>
              <a:gd name="T46" fmla="*/ 2147483647 w 561"/>
              <a:gd name="T47" fmla="*/ 2147483647 h 877"/>
              <a:gd name="T48" fmla="*/ 2147483647 w 561"/>
              <a:gd name="T49" fmla="*/ 2147483647 h 877"/>
              <a:gd name="T50" fmla="*/ 2147483647 w 561"/>
              <a:gd name="T51" fmla="*/ 2147483647 h 877"/>
              <a:gd name="T52" fmla="*/ 2147483647 w 561"/>
              <a:gd name="T53" fmla="*/ 2147483647 h 877"/>
              <a:gd name="T54" fmla="*/ 2147483647 w 561"/>
              <a:gd name="T55" fmla="*/ 2147483647 h 877"/>
              <a:gd name="T56" fmla="*/ 2147483647 w 561"/>
              <a:gd name="T57" fmla="*/ 2147483647 h 877"/>
              <a:gd name="T58" fmla="*/ 2147483647 w 561"/>
              <a:gd name="T59" fmla="*/ 2147483647 h 877"/>
              <a:gd name="T60" fmla="*/ 2147483647 w 561"/>
              <a:gd name="T61" fmla="*/ 2147483647 h 877"/>
              <a:gd name="T62" fmla="*/ 2147483647 w 561"/>
              <a:gd name="T63" fmla="*/ 2147483647 h 877"/>
              <a:gd name="T64" fmla="*/ 2147483647 w 561"/>
              <a:gd name="T65" fmla="*/ 2147483647 h 87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61"/>
              <a:gd name="T100" fmla="*/ 0 h 877"/>
              <a:gd name="T101" fmla="*/ 561 w 561"/>
              <a:gd name="T102" fmla="*/ 877 h 87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61" h="877">
                <a:moveTo>
                  <a:pt x="94" y="0"/>
                </a:moveTo>
                <a:lnTo>
                  <a:pt x="0" y="321"/>
                </a:lnTo>
                <a:lnTo>
                  <a:pt x="26" y="360"/>
                </a:lnTo>
                <a:lnTo>
                  <a:pt x="150" y="562"/>
                </a:lnTo>
                <a:lnTo>
                  <a:pt x="194" y="632"/>
                </a:lnTo>
                <a:lnTo>
                  <a:pt x="345" y="873"/>
                </a:lnTo>
                <a:lnTo>
                  <a:pt x="347" y="877"/>
                </a:lnTo>
                <a:lnTo>
                  <a:pt x="350" y="875"/>
                </a:lnTo>
                <a:lnTo>
                  <a:pt x="350" y="867"/>
                </a:lnTo>
                <a:lnTo>
                  <a:pt x="353" y="862"/>
                </a:lnTo>
                <a:lnTo>
                  <a:pt x="358" y="859"/>
                </a:lnTo>
                <a:lnTo>
                  <a:pt x="359" y="846"/>
                </a:lnTo>
                <a:lnTo>
                  <a:pt x="361" y="832"/>
                </a:lnTo>
                <a:lnTo>
                  <a:pt x="359" y="815"/>
                </a:lnTo>
                <a:lnTo>
                  <a:pt x="361" y="797"/>
                </a:lnTo>
                <a:lnTo>
                  <a:pt x="363" y="789"/>
                </a:lnTo>
                <a:lnTo>
                  <a:pt x="366" y="786"/>
                </a:lnTo>
                <a:lnTo>
                  <a:pt x="366" y="776"/>
                </a:lnTo>
                <a:lnTo>
                  <a:pt x="364" y="772"/>
                </a:lnTo>
                <a:lnTo>
                  <a:pt x="367" y="764"/>
                </a:lnTo>
                <a:lnTo>
                  <a:pt x="374" y="756"/>
                </a:lnTo>
                <a:lnTo>
                  <a:pt x="378" y="757"/>
                </a:lnTo>
                <a:lnTo>
                  <a:pt x="385" y="759"/>
                </a:lnTo>
                <a:lnTo>
                  <a:pt x="386" y="762"/>
                </a:lnTo>
                <a:lnTo>
                  <a:pt x="396" y="764"/>
                </a:lnTo>
                <a:lnTo>
                  <a:pt x="401" y="767"/>
                </a:lnTo>
                <a:lnTo>
                  <a:pt x="405" y="772"/>
                </a:lnTo>
                <a:lnTo>
                  <a:pt x="409" y="776"/>
                </a:lnTo>
                <a:lnTo>
                  <a:pt x="417" y="776"/>
                </a:lnTo>
                <a:lnTo>
                  <a:pt x="423" y="772"/>
                </a:lnTo>
                <a:lnTo>
                  <a:pt x="429" y="765"/>
                </a:lnTo>
                <a:lnTo>
                  <a:pt x="432" y="757"/>
                </a:lnTo>
                <a:lnTo>
                  <a:pt x="431" y="746"/>
                </a:lnTo>
                <a:lnTo>
                  <a:pt x="431" y="740"/>
                </a:lnTo>
                <a:lnTo>
                  <a:pt x="431" y="729"/>
                </a:lnTo>
                <a:lnTo>
                  <a:pt x="436" y="722"/>
                </a:lnTo>
                <a:lnTo>
                  <a:pt x="439" y="711"/>
                </a:lnTo>
                <a:lnTo>
                  <a:pt x="439" y="703"/>
                </a:lnTo>
                <a:lnTo>
                  <a:pt x="444" y="697"/>
                </a:lnTo>
                <a:lnTo>
                  <a:pt x="444" y="688"/>
                </a:lnTo>
                <a:lnTo>
                  <a:pt x="448" y="662"/>
                </a:lnTo>
                <a:lnTo>
                  <a:pt x="451" y="638"/>
                </a:lnTo>
                <a:lnTo>
                  <a:pt x="456" y="619"/>
                </a:lnTo>
                <a:lnTo>
                  <a:pt x="463" y="595"/>
                </a:lnTo>
                <a:lnTo>
                  <a:pt x="467" y="565"/>
                </a:lnTo>
                <a:lnTo>
                  <a:pt x="472" y="537"/>
                </a:lnTo>
                <a:lnTo>
                  <a:pt x="475" y="518"/>
                </a:lnTo>
                <a:lnTo>
                  <a:pt x="480" y="497"/>
                </a:lnTo>
                <a:lnTo>
                  <a:pt x="485" y="475"/>
                </a:lnTo>
                <a:lnTo>
                  <a:pt x="488" y="454"/>
                </a:lnTo>
                <a:lnTo>
                  <a:pt x="494" y="433"/>
                </a:lnTo>
                <a:lnTo>
                  <a:pt x="498" y="411"/>
                </a:lnTo>
                <a:lnTo>
                  <a:pt x="502" y="390"/>
                </a:lnTo>
                <a:lnTo>
                  <a:pt x="507" y="371"/>
                </a:lnTo>
                <a:lnTo>
                  <a:pt x="509" y="352"/>
                </a:lnTo>
                <a:lnTo>
                  <a:pt x="515" y="332"/>
                </a:lnTo>
                <a:lnTo>
                  <a:pt x="520" y="308"/>
                </a:lnTo>
                <a:lnTo>
                  <a:pt x="523" y="284"/>
                </a:lnTo>
                <a:lnTo>
                  <a:pt x="528" y="263"/>
                </a:lnTo>
                <a:lnTo>
                  <a:pt x="534" y="239"/>
                </a:lnTo>
                <a:lnTo>
                  <a:pt x="539" y="217"/>
                </a:lnTo>
                <a:lnTo>
                  <a:pt x="542" y="200"/>
                </a:lnTo>
                <a:lnTo>
                  <a:pt x="547" y="178"/>
                </a:lnTo>
                <a:lnTo>
                  <a:pt x="552" y="158"/>
                </a:lnTo>
                <a:lnTo>
                  <a:pt x="555" y="139"/>
                </a:lnTo>
                <a:lnTo>
                  <a:pt x="561" y="122"/>
                </a:lnTo>
                <a:lnTo>
                  <a:pt x="94" y="0"/>
                </a:lnTo>
                <a:close/>
              </a:path>
            </a:pathLst>
          </a:custGeom>
          <a:solidFill>
            <a:srgbClr val="FFCF01">
              <a:alpha val="74902"/>
            </a:srgb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7" name="Freeform 8"/>
          <p:cNvSpPr>
            <a:spLocks/>
          </p:cNvSpPr>
          <p:nvPr/>
        </p:nvSpPr>
        <p:spPr bwMode="auto">
          <a:xfrm>
            <a:off x="2619375" y="3802062"/>
            <a:ext cx="963613" cy="998538"/>
          </a:xfrm>
          <a:custGeom>
            <a:avLst/>
            <a:gdLst>
              <a:gd name="T0" fmla="*/ 2147483647 w 607"/>
              <a:gd name="T1" fmla="*/ 0 h 629"/>
              <a:gd name="T2" fmla="*/ 2147483647 w 607"/>
              <a:gd name="T3" fmla="*/ 2147483647 h 629"/>
              <a:gd name="T4" fmla="*/ 2147483647 w 607"/>
              <a:gd name="T5" fmla="*/ 2147483647 h 629"/>
              <a:gd name="T6" fmla="*/ 2147483647 w 607"/>
              <a:gd name="T7" fmla="*/ 2147483647 h 629"/>
              <a:gd name="T8" fmla="*/ 2147483647 w 607"/>
              <a:gd name="T9" fmla="*/ 2147483647 h 629"/>
              <a:gd name="T10" fmla="*/ 2147483647 w 607"/>
              <a:gd name="T11" fmla="*/ 2147483647 h 629"/>
              <a:gd name="T12" fmla="*/ 2147483647 w 607"/>
              <a:gd name="T13" fmla="*/ 2147483647 h 629"/>
              <a:gd name="T14" fmla="*/ 2147483647 w 607"/>
              <a:gd name="T15" fmla="*/ 2147483647 h 629"/>
              <a:gd name="T16" fmla="*/ 2147483647 w 607"/>
              <a:gd name="T17" fmla="*/ 2147483647 h 629"/>
              <a:gd name="T18" fmla="*/ 2147483647 w 607"/>
              <a:gd name="T19" fmla="*/ 2147483647 h 629"/>
              <a:gd name="T20" fmla="*/ 2147483647 w 607"/>
              <a:gd name="T21" fmla="*/ 2147483647 h 629"/>
              <a:gd name="T22" fmla="*/ 2147483647 w 607"/>
              <a:gd name="T23" fmla="*/ 2147483647 h 629"/>
              <a:gd name="T24" fmla="*/ 2147483647 w 607"/>
              <a:gd name="T25" fmla="*/ 2147483647 h 629"/>
              <a:gd name="T26" fmla="*/ 2147483647 w 607"/>
              <a:gd name="T27" fmla="*/ 2147483647 h 629"/>
              <a:gd name="T28" fmla="*/ 2147483647 w 607"/>
              <a:gd name="T29" fmla="*/ 2147483647 h 629"/>
              <a:gd name="T30" fmla="*/ 2147483647 w 607"/>
              <a:gd name="T31" fmla="*/ 2147483647 h 629"/>
              <a:gd name="T32" fmla="*/ 2147483647 w 607"/>
              <a:gd name="T33" fmla="*/ 2147483647 h 629"/>
              <a:gd name="T34" fmla="*/ 2147483647 w 607"/>
              <a:gd name="T35" fmla="*/ 2147483647 h 629"/>
              <a:gd name="T36" fmla="*/ 2147483647 w 607"/>
              <a:gd name="T37" fmla="*/ 2147483647 h 629"/>
              <a:gd name="T38" fmla="*/ 2147483647 w 607"/>
              <a:gd name="T39" fmla="*/ 2147483647 h 629"/>
              <a:gd name="T40" fmla="*/ 2147483647 w 607"/>
              <a:gd name="T41" fmla="*/ 2147483647 h 629"/>
              <a:gd name="T42" fmla="*/ 2147483647 w 607"/>
              <a:gd name="T43" fmla="*/ 2147483647 h 629"/>
              <a:gd name="T44" fmla="*/ 2147483647 w 607"/>
              <a:gd name="T45" fmla="*/ 2147483647 h 629"/>
              <a:gd name="T46" fmla="*/ 2147483647 w 607"/>
              <a:gd name="T47" fmla="*/ 2147483647 h 629"/>
              <a:gd name="T48" fmla="*/ 2147483647 w 607"/>
              <a:gd name="T49" fmla="*/ 2147483647 h 629"/>
              <a:gd name="T50" fmla="*/ 2147483647 w 607"/>
              <a:gd name="T51" fmla="*/ 2147483647 h 629"/>
              <a:gd name="T52" fmla="*/ 2147483647 w 607"/>
              <a:gd name="T53" fmla="*/ 2147483647 h 629"/>
              <a:gd name="T54" fmla="*/ 2147483647 w 607"/>
              <a:gd name="T55" fmla="*/ 2147483647 h 629"/>
              <a:gd name="T56" fmla="*/ 2147483647 w 607"/>
              <a:gd name="T57" fmla="*/ 2147483647 h 629"/>
              <a:gd name="T58" fmla="*/ 2147483647 w 607"/>
              <a:gd name="T59" fmla="*/ 2147483647 h 629"/>
              <a:gd name="T60" fmla="*/ 2147483647 w 607"/>
              <a:gd name="T61" fmla="*/ 2147483647 h 629"/>
              <a:gd name="T62" fmla="*/ 2147483647 w 607"/>
              <a:gd name="T63" fmla="*/ 2147483647 h 629"/>
              <a:gd name="T64" fmla="*/ 2147483647 w 607"/>
              <a:gd name="T65" fmla="*/ 2147483647 h 629"/>
              <a:gd name="T66" fmla="*/ 2147483647 w 607"/>
              <a:gd name="T67" fmla="*/ 2147483647 h 629"/>
              <a:gd name="T68" fmla="*/ 2147483647 w 607"/>
              <a:gd name="T69" fmla="*/ 2147483647 h 629"/>
              <a:gd name="T70" fmla="*/ 2147483647 w 607"/>
              <a:gd name="T71" fmla="*/ 2147483647 h 629"/>
              <a:gd name="T72" fmla="*/ 2147483647 w 607"/>
              <a:gd name="T73" fmla="*/ 2147483647 h 629"/>
              <a:gd name="T74" fmla="*/ 2147483647 w 607"/>
              <a:gd name="T75" fmla="*/ 2147483647 h 629"/>
              <a:gd name="T76" fmla="*/ 2147483647 w 607"/>
              <a:gd name="T77" fmla="*/ 2147483647 h 629"/>
              <a:gd name="T78" fmla="*/ 2147483647 w 607"/>
              <a:gd name="T79" fmla="*/ 2147483647 h 629"/>
              <a:gd name="T80" fmla="*/ 2147483647 w 607"/>
              <a:gd name="T81" fmla="*/ 2147483647 h 629"/>
              <a:gd name="T82" fmla="*/ 2147483647 w 607"/>
              <a:gd name="T83" fmla="*/ 2147483647 h 629"/>
              <a:gd name="T84" fmla="*/ 2147483647 w 607"/>
              <a:gd name="T85" fmla="*/ 2147483647 h 629"/>
              <a:gd name="T86" fmla="*/ 2147483647 w 607"/>
              <a:gd name="T87" fmla="*/ 2147483647 h 629"/>
              <a:gd name="T88" fmla="*/ 0 w 607"/>
              <a:gd name="T89" fmla="*/ 2147483647 h 629"/>
              <a:gd name="T90" fmla="*/ 2147483647 w 607"/>
              <a:gd name="T91" fmla="*/ 2147483647 h 629"/>
              <a:gd name="T92" fmla="*/ 2147483647 w 607"/>
              <a:gd name="T93" fmla="*/ 2147483647 h 629"/>
              <a:gd name="T94" fmla="*/ 2147483647 w 607"/>
              <a:gd name="T95" fmla="*/ 2147483647 h 629"/>
              <a:gd name="T96" fmla="*/ 2147483647 w 607"/>
              <a:gd name="T97" fmla="*/ 2147483647 h 629"/>
              <a:gd name="T98" fmla="*/ 2147483647 w 607"/>
              <a:gd name="T99" fmla="*/ 2147483647 h 629"/>
              <a:gd name="T100" fmla="*/ 2147483647 w 607"/>
              <a:gd name="T101" fmla="*/ 2147483647 h 629"/>
              <a:gd name="T102" fmla="*/ 2147483647 w 607"/>
              <a:gd name="T103" fmla="*/ 2147483647 h 629"/>
              <a:gd name="T104" fmla="*/ 2147483647 w 607"/>
              <a:gd name="T105" fmla="*/ 2147483647 h 629"/>
              <a:gd name="T106" fmla="*/ 2147483647 w 607"/>
              <a:gd name="T107" fmla="*/ 2147483647 h 629"/>
              <a:gd name="T108" fmla="*/ 2147483647 w 607"/>
              <a:gd name="T109" fmla="*/ 2147483647 h 629"/>
              <a:gd name="T110" fmla="*/ 2147483647 w 607"/>
              <a:gd name="T111" fmla="*/ 2147483647 h 629"/>
              <a:gd name="T112" fmla="*/ 2147483647 w 607"/>
              <a:gd name="T113" fmla="*/ 0 h 62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07"/>
              <a:gd name="T172" fmla="*/ 0 h 629"/>
              <a:gd name="T173" fmla="*/ 607 w 607"/>
              <a:gd name="T174" fmla="*/ 629 h 62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07" h="629">
                <a:moveTo>
                  <a:pt x="87" y="0"/>
                </a:moveTo>
                <a:lnTo>
                  <a:pt x="87" y="2"/>
                </a:lnTo>
                <a:lnTo>
                  <a:pt x="605" y="67"/>
                </a:lnTo>
                <a:lnTo>
                  <a:pt x="607" y="103"/>
                </a:lnTo>
                <a:lnTo>
                  <a:pt x="602" y="118"/>
                </a:lnTo>
                <a:lnTo>
                  <a:pt x="597" y="132"/>
                </a:lnTo>
                <a:lnTo>
                  <a:pt x="595" y="184"/>
                </a:lnTo>
                <a:lnTo>
                  <a:pt x="592" y="224"/>
                </a:lnTo>
                <a:lnTo>
                  <a:pt x="587" y="261"/>
                </a:lnTo>
                <a:lnTo>
                  <a:pt x="587" y="299"/>
                </a:lnTo>
                <a:lnTo>
                  <a:pt x="583" y="337"/>
                </a:lnTo>
                <a:lnTo>
                  <a:pt x="580" y="385"/>
                </a:lnTo>
                <a:lnTo>
                  <a:pt x="578" y="421"/>
                </a:lnTo>
                <a:lnTo>
                  <a:pt x="573" y="451"/>
                </a:lnTo>
                <a:lnTo>
                  <a:pt x="570" y="491"/>
                </a:lnTo>
                <a:lnTo>
                  <a:pt x="568" y="521"/>
                </a:lnTo>
                <a:lnTo>
                  <a:pt x="564" y="572"/>
                </a:lnTo>
                <a:lnTo>
                  <a:pt x="562" y="602"/>
                </a:lnTo>
                <a:lnTo>
                  <a:pt x="560" y="615"/>
                </a:lnTo>
                <a:lnTo>
                  <a:pt x="521" y="615"/>
                </a:lnTo>
                <a:lnTo>
                  <a:pt x="489" y="610"/>
                </a:lnTo>
                <a:lnTo>
                  <a:pt x="449" y="605"/>
                </a:lnTo>
                <a:lnTo>
                  <a:pt x="419" y="602"/>
                </a:lnTo>
                <a:lnTo>
                  <a:pt x="387" y="597"/>
                </a:lnTo>
                <a:lnTo>
                  <a:pt x="354" y="594"/>
                </a:lnTo>
                <a:lnTo>
                  <a:pt x="317" y="593"/>
                </a:lnTo>
                <a:lnTo>
                  <a:pt x="292" y="586"/>
                </a:lnTo>
                <a:lnTo>
                  <a:pt x="262" y="586"/>
                </a:lnTo>
                <a:lnTo>
                  <a:pt x="238" y="582"/>
                </a:lnTo>
                <a:lnTo>
                  <a:pt x="230" y="586"/>
                </a:lnTo>
                <a:lnTo>
                  <a:pt x="230" y="593"/>
                </a:lnTo>
                <a:lnTo>
                  <a:pt x="228" y="597"/>
                </a:lnTo>
                <a:lnTo>
                  <a:pt x="227" y="599"/>
                </a:lnTo>
                <a:lnTo>
                  <a:pt x="206" y="599"/>
                </a:lnTo>
                <a:lnTo>
                  <a:pt x="190" y="597"/>
                </a:lnTo>
                <a:lnTo>
                  <a:pt x="170" y="591"/>
                </a:lnTo>
                <a:lnTo>
                  <a:pt x="149" y="586"/>
                </a:lnTo>
                <a:lnTo>
                  <a:pt x="131" y="586"/>
                </a:lnTo>
                <a:lnTo>
                  <a:pt x="96" y="586"/>
                </a:lnTo>
                <a:lnTo>
                  <a:pt x="82" y="586"/>
                </a:lnTo>
                <a:lnTo>
                  <a:pt x="76" y="602"/>
                </a:lnTo>
                <a:lnTo>
                  <a:pt x="76" y="629"/>
                </a:lnTo>
                <a:lnTo>
                  <a:pt x="49" y="629"/>
                </a:lnTo>
                <a:lnTo>
                  <a:pt x="23" y="626"/>
                </a:lnTo>
                <a:lnTo>
                  <a:pt x="0" y="623"/>
                </a:lnTo>
                <a:lnTo>
                  <a:pt x="9" y="545"/>
                </a:lnTo>
                <a:lnTo>
                  <a:pt x="20" y="477"/>
                </a:lnTo>
                <a:lnTo>
                  <a:pt x="28" y="427"/>
                </a:lnTo>
                <a:lnTo>
                  <a:pt x="33" y="391"/>
                </a:lnTo>
                <a:lnTo>
                  <a:pt x="41" y="329"/>
                </a:lnTo>
                <a:lnTo>
                  <a:pt x="46" y="294"/>
                </a:lnTo>
                <a:lnTo>
                  <a:pt x="50" y="245"/>
                </a:lnTo>
                <a:lnTo>
                  <a:pt x="60" y="192"/>
                </a:lnTo>
                <a:lnTo>
                  <a:pt x="68" y="138"/>
                </a:lnTo>
                <a:lnTo>
                  <a:pt x="74" y="97"/>
                </a:lnTo>
                <a:lnTo>
                  <a:pt x="77" y="54"/>
                </a:lnTo>
                <a:lnTo>
                  <a:pt x="87" y="0"/>
                </a:lnTo>
                <a:close/>
              </a:path>
            </a:pathLst>
          </a:custGeom>
          <a:solidFill>
            <a:srgbClr val="FFCF01">
              <a:alpha val="74902"/>
            </a:srgb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8" name="Freeform 9"/>
          <p:cNvSpPr>
            <a:spLocks/>
          </p:cNvSpPr>
          <p:nvPr/>
        </p:nvSpPr>
        <p:spPr bwMode="auto">
          <a:xfrm>
            <a:off x="1025525" y="1749425"/>
            <a:ext cx="1100138" cy="958850"/>
          </a:xfrm>
          <a:custGeom>
            <a:avLst/>
            <a:gdLst>
              <a:gd name="T0" fmla="*/ 2147483647 w 693"/>
              <a:gd name="T1" fmla="*/ 2147483647 h 604"/>
              <a:gd name="T2" fmla="*/ 2147483647 w 693"/>
              <a:gd name="T3" fmla="*/ 2147483647 h 604"/>
              <a:gd name="T4" fmla="*/ 2147483647 w 693"/>
              <a:gd name="T5" fmla="*/ 2147483647 h 604"/>
              <a:gd name="T6" fmla="*/ 2147483647 w 693"/>
              <a:gd name="T7" fmla="*/ 2147483647 h 604"/>
              <a:gd name="T8" fmla="*/ 2147483647 w 693"/>
              <a:gd name="T9" fmla="*/ 2147483647 h 604"/>
              <a:gd name="T10" fmla="*/ 2147483647 w 693"/>
              <a:gd name="T11" fmla="*/ 2147483647 h 604"/>
              <a:gd name="T12" fmla="*/ 2147483647 w 693"/>
              <a:gd name="T13" fmla="*/ 2147483647 h 604"/>
              <a:gd name="T14" fmla="*/ 2147483647 w 693"/>
              <a:gd name="T15" fmla="*/ 2147483647 h 604"/>
              <a:gd name="T16" fmla="*/ 2147483647 w 693"/>
              <a:gd name="T17" fmla="*/ 2147483647 h 604"/>
              <a:gd name="T18" fmla="*/ 2147483647 w 693"/>
              <a:gd name="T19" fmla="*/ 2147483647 h 604"/>
              <a:gd name="T20" fmla="*/ 2147483647 w 693"/>
              <a:gd name="T21" fmla="*/ 2147483647 h 604"/>
              <a:gd name="T22" fmla="*/ 2147483647 w 693"/>
              <a:gd name="T23" fmla="*/ 2147483647 h 604"/>
              <a:gd name="T24" fmla="*/ 2147483647 w 693"/>
              <a:gd name="T25" fmla="*/ 2147483647 h 604"/>
              <a:gd name="T26" fmla="*/ 2147483647 w 693"/>
              <a:gd name="T27" fmla="*/ 2147483647 h 604"/>
              <a:gd name="T28" fmla="*/ 2147483647 w 693"/>
              <a:gd name="T29" fmla="*/ 2147483647 h 604"/>
              <a:gd name="T30" fmla="*/ 2147483647 w 693"/>
              <a:gd name="T31" fmla="*/ 2147483647 h 604"/>
              <a:gd name="T32" fmla="*/ 0 w 693"/>
              <a:gd name="T33" fmla="*/ 2147483647 h 604"/>
              <a:gd name="T34" fmla="*/ 2147483647 w 693"/>
              <a:gd name="T35" fmla="*/ 2147483647 h 604"/>
              <a:gd name="T36" fmla="*/ 2147483647 w 693"/>
              <a:gd name="T37" fmla="*/ 2147483647 h 604"/>
              <a:gd name="T38" fmla="*/ 2147483647 w 693"/>
              <a:gd name="T39" fmla="*/ 2147483647 h 604"/>
              <a:gd name="T40" fmla="*/ 2147483647 w 693"/>
              <a:gd name="T41" fmla="*/ 2147483647 h 604"/>
              <a:gd name="T42" fmla="*/ 2147483647 w 693"/>
              <a:gd name="T43" fmla="*/ 2147483647 h 604"/>
              <a:gd name="T44" fmla="*/ 2147483647 w 693"/>
              <a:gd name="T45" fmla="*/ 2147483647 h 604"/>
              <a:gd name="T46" fmla="*/ 2147483647 w 693"/>
              <a:gd name="T47" fmla="*/ 2147483647 h 604"/>
              <a:gd name="T48" fmla="*/ 2147483647 w 693"/>
              <a:gd name="T49" fmla="*/ 2147483647 h 604"/>
              <a:gd name="T50" fmla="*/ 2147483647 w 693"/>
              <a:gd name="T51" fmla="*/ 2147483647 h 604"/>
              <a:gd name="T52" fmla="*/ 2147483647 w 693"/>
              <a:gd name="T53" fmla="*/ 2147483647 h 604"/>
              <a:gd name="T54" fmla="*/ 2147483647 w 693"/>
              <a:gd name="T55" fmla="*/ 2147483647 h 604"/>
              <a:gd name="T56" fmla="*/ 2147483647 w 693"/>
              <a:gd name="T57" fmla="*/ 2147483647 h 604"/>
              <a:gd name="T58" fmla="*/ 2147483647 w 693"/>
              <a:gd name="T59" fmla="*/ 2147483647 h 604"/>
              <a:gd name="T60" fmla="*/ 2147483647 w 693"/>
              <a:gd name="T61" fmla="*/ 2147483647 h 604"/>
              <a:gd name="T62" fmla="*/ 2147483647 w 693"/>
              <a:gd name="T63" fmla="*/ 2147483647 h 604"/>
              <a:gd name="T64" fmla="*/ 2147483647 w 693"/>
              <a:gd name="T65" fmla="*/ 2147483647 h 604"/>
              <a:gd name="T66" fmla="*/ 2147483647 w 693"/>
              <a:gd name="T67" fmla="*/ 2147483647 h 604"/>
              <a:gd name="T68" fmla="*/ 2147483647 w 693"/>
              <a:gd name="T69" fmla="*/ 2147483647 h 604"/>
              <a:gd name="T70" fmla="*/ 2147483647 w 693"/>
              <a:gd name="T71" fmla="*/ 2147483647 h 604"/>
              <a:gd name="T72" fmla="*/ 2147483647 w 693"/>
              <a:gd name="T73" fmla="*/ 2147483647 h 604"/>
              <a:gd name="T74" fmla="*/ 2147483647 w 693"/>
              <a:gd name="T75" fmla="*/ 2147483647 h 604"/>
              <a:gd name="T76" fmla="*/ 2147483647 w 693"/>
              <a:gd name="T77" fmla="*/ 2147483647 h 604"/>
              <a:gd name="T78" fmla="*/ 2147483647 w 693"/>
              <a:gd name="T79" fmla="*/ 2147483647 h 604"/>
              <a:gd name="T80" fmla="*/ 2147483647 w 693"/>
              <a:gd name="T81" fmla="*/ 2147483647 h 604"/>
              <a:gd name="T82" fmla="*/ 2147483647 w 693"/>
              <a:gd name="T83" fmla="*/ 2147483647 h 604"/>
              <a:gd name="T84" fmla="*/ 2147483647 w 693"/>
              <a:gd name="T85" fmla="*/ 2147483647 h 604"/>
              <a:gd name="T86" fmla="*/ 2147483647 w 693"/>
              <a:gd name="T87" fmla="*/ 2147483647 h 604"/>
              <a:gd name="T88" fmla="*/ 2147483647 w 693"/>
              <a:gd name="T89" fmla="*/ 2147483647 h 604"/>
              <a:gd name="T90" fmla="*/ 2147483647 w 693"/>
              <a:gd name="T91" fmla="*/ 2147483647 h 604"/>
              <a:gd name="T92" fmla="*/ 2147483647 w 693"/>
              <a:gd name="T93" fmla="*/ 2147483647 h 604"/>
              <a:gd name="T94" fmla="*/ 2147483647 w 693"/>
              <a:gd name="T95" fmla="*/ 2147483647 h 604"/>
              <a:gd name="T96" fmla="*/ 2147483647 w 693"/>
              <a:gd name="T97" fmla="*/ 2147483647 h 604"/>
              <a:gd name="T98" fmla="*/ 2147483647 w 693"/>
              <a:gd name="T99" fmla="*/ 2147483647 h 604"/>
              <a:gd name="T100" fmla="*/ 2147483647 w 693"/>
              <a:gd name="T101" fmla="*/ 2147483647 h 604"/>
              <a:gd name="T102" fmla="*/ 2147483647 w 693"/>
              <a:gd name="T103" fmla="*/ 2147483647 h 604"/>
              <a:gd name="T104" fmla="*/ 2147483647 w 693"/>
              <a:gd name="T105" fmla="*/ 2147483647 h 604"/>
              <a:gd name="T106" fmla="*/ 2147483647 w 693"/>
              <a:gd name="T107" fmla="*/ 2147483647 h 604"/>
              <a:gd name="T108" fmla="*/ 2147483647 w 693"/>
              <a:gd name="T109" fmla="*/ 0 h 60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93"/>
              <a:gd name="T166" fmla="*/ 0 h 604"/>
              <a:gd name="T167" fmla="*/ 693 w 693"/>
              <a:gd name="T168" fmla="*/ 604 h 60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93" h="604">
                <a:moveTo>
                  <a:pt x="181" y="2"/>
                </a:moveTo>
                <a:lnTo>
                  <a:pt x="176" y="7"/>
                </a:lnTo>
                <a:lnTo>
                  <a:pt x="173" y="13"/>
                </a:lnTo>
                <a:lnTo>
                  <a:pt x="170" y="19"/>
                </a:lnTo>
                <a:lnTo>
                  <a:pt x="168" y="27"/>
                </a:lnTo>
                <a:lnTo>
                  <a:pt x="165" y="34"/>
                </a:lnTo>
                <a:lnTo>
                  <a:pt x="165" y="42"/>
                </a:lnTo>
                <a:lnTo>
                  <a:pt x="162" y="50"/>
                </a:lnTo>
                <a:lnTo>
                  <a:pt x="157" y="59"/>
                </a:lnTo>
                <a:lnTo>
                  <a:pt x="156" y="65"/>
                </a:lnTo>
                <a:lnTo>
                  <a:pt x="151" y="73"/>
                </a:lnTo>
                <a:lnTo>
                  <a:pt x="138" y="96"/>
                </a:lnTo>
                <a:lnTo>
                  <a:pt x="122" y="129"/>
                </a:lnTo>
                <a:lnTo>
                  <a:pt x="95" y="188"/>
                </a:lnTo>
                <a:lnTo>
                  <a:pt x="57" y="272"/>
                </a:lnTo>
                <a:lnTo>
                  <a:pt x="60" y="280"/>
                </a:lnTo>
                <a:lnTo>
                  <a:pt x="59" y="283"/>
                </a:lnTo>
                <a:lnTo>
                  <a:pt x="57" y="286"/>
                </a:lnTo>
                <a:lnTo>
                  <a:pt x="49" y="288"/>
                </a:lnTo>
                <a:lnTo>
                  <a:pt x="44" y="289"/>
                </a:lnTo>
                <a:lnTo>
                  <a:pt x="32" y="301"/>
                </a:lnTo>
                <a:lnTo>
                  <a:pt x="25" y="315"/>
                </a:lnTo>
                <a:lnTo>
                  <a:pt x="16" y="331"/>
                </a:lnTo>
                <a:lnTo>
                  <a:pt x="11" y="340"/>
                </a:lnTo>
                <a:lnTo>
                  <a:pt x="11" y="348"/>
                </a:lnTo>
                <a:lnTo>
                  <a:pt x="11" y="358"/>
                </a:lnTo>
                <a:lnTo>
                  <a:pt x="9" y="364"/>
                </a:lnTo>
                <a:lnTo>
                  <a:pt x="8" y="374"/>
                </a:lnTo>
                <a:lnTo>
                  <a:pt x="6" y="383"/>
                </a:lnTo>
                <a:lnTo>
                  <a:pt x="5" y="396"/>
                </a:lnTo>
                <a:lnTo>
                  <a:pt x="5" y="407"/>
                </a:lnTo>
                <a:lnTo>
                  <a:pt x="3" y="417"/>
                </a:lnTo>
                <a:lnTo>
                  <a:pt x="1" y="424"/>
                </a:lnTo>
                <a:lnTo>
                  <a:pt x="0" y="439"/>
                </a:lnTo>
                <a:lnTo>
                  <a:pt x="316" y="545"/>
                </a:lnTo>
                <a:lnTo>
                  <a:pt x="551" y="604"/>
                </a:lnTo>
                <a:lnTo>
                  <a:pt x="556" y="580"/>
                </a:lnTo>
                <a:lnTo>
                  <a:pt x="558" y="571"/>
                </a:lnTo>
                <a:lnTo>
                  <a:pt x="561" y="564"/>
                </a:lnTo>
                <a:lnTo>
                  <a:pt x="562" y="553"/>
                </a:lnTo>
                <a:lnTo>
                  <a:pt x="564" y="544"/>
                </a:lnTo>
                <a:lnTo>
                  <a:pt x="567" y="536"/>
                </a:lnTo>
                <a:lnTo>
                  <a:pt x="570" y="525"/>
                </a:lnTo>
                <a:lnTo>
                  <a:pt x="575" y="496"/>
                </a:lnTo>
                <a:lnTo>
                  <a:pt x="583" y="475"/>
                </a:lnTo>
                <a:lnTo>
                  <a:pt x="586" y="459"/>
                </a:lnTo>
                <a:lnTo>
                  <a:pt x="589" y="442"/>
                </a:lnTo>
                <a:lnTo>
                  <a:pt x="594" y="428"/>
                </a:lnTo>
                <a:lnTo>
                  <a:pt x="599" y="415"/>
                </a:lnTo>
                <a:lnTo>
                  <a:pt x="608" y="396"/>
                </a:lnTo>
                <a:lnTo>
                  <a:pt x="612" y="391"/>
                </a:lnTo>
                <a:lnTo>
                  <a:pt x="616" y="380"/>
                </a:lnTo>
                <a:lnTo>
                  <a:pt x="619" y="372"/>
                </a:lnTo>
                <a:lnTo>
                  <a:pt x="615" y="362"/>
                </a:lnTo>
                <a:lnTo>
                  <a:pt x="608" y="358"/>
                </a:lnTo>
                <a:lnTo>
                  <a:pt x="599" y="351"/>
                </a:lnTo>
                <a:lnTo>
                  <a:pt x="600" y="340"/>
                </a:lnTo>
                <a:lnTo>
                  <a:pt x="605" y="331"/>
                </a:lnTo>
                <a:lnTo>
                  <a:pt x="619" y="315"/>
                </a:lnTo>
                <a:lnTo>
                  <a:pt x="627" y="310"/>
                </a:lnTo>
                <a:lnTo>
                  <a:pt x="634" y="305"/>
                </a:lnTo>
                <a:lnTo>
                  <a:pt x="642" y="301"/>
                </a:lnTo>
                <a:lnTo>
                  <a:pt x="645" y="293"/>
                </a:lnTo>
                <a:lnTo>
                  <a:pt x="648" y="281"/>
                </a:lnTo>
                <a:lnTo>
                  <a:pt x="659" y="272"/>
                </a:lnTo>
                <a:lnTo>
                  <a:pt x="666" y="261"/>
                </a:lnTo>
                <a:lnTo>
                  <a:pt x="673" y="250"/>
                </a:lnTo>
                <a:lnTo>
                  <a:pt x="680" y="242"/>
                </a:lnTo>
                <a:lnTo>
                  <a:pt x="688" y="231"/>
                </a:lnTo>
                <a:lnTo>
                  <a:pt x="691" y="224"/>
                </a:lnTo>
                <a:lnTo>
                  <a:pt x="693" y="216"/>
                </a:lnTo>
                <a:lnTo>
                  <a:pt x="686" y="207"/>
                </a:lnTo>
                <a:lnTo>
                  <a:pt x="677" y="197"/>
                </a:lnTo>
                <a:lnTo>
                  <a:pt x="673" y="188"/>
                </a:lnTo>
                <a:lnTo>
                  <a:pt x="672" y="178"/>
                </a:lnTo>
                <a:lnTo>
                  <a:pt x="521" y="137"/>
                </a:lnTo>
                <a:lnTo>
                  <a:pt x="510" y="138"/>
                </a:lnTo>
                <a:lnTo>
                  <a:pt x="500" y="137"/>
                </a:lnTo>
                <a:lnTo>
                  <a:pt x="491" y="134"/>
                </a:lnTo>
                <a:lnTo>
                  <a:pt x="481" y="131"/>
                </a:lnTo>
                <a:lnTo>
                  <a:pt x="472" y="132"/>
                </a:lnTo>
                <a:lnTo>
                  <a:pt x="464" y="137"/>
                </a:lnTo>
                <a:lnTo>
                  <a:pt x="451" y="134"/>
                </a:lnTo>
                <a:lnTo>
                  <a:pt x="443" y="131"/>
                </a:lnTo>
                <a:lnTo>
                  <a:pt x="432" y="134"/>
                </a:lnTo>
                <a:lnTo>
                  <a:pt x="422" y="135"/>
                </a:lnTo>
                <a:lnTo>
                  <a:pt x="407" y="135"/>
                </a:lnTo>
                <a:lnTo>
                  <a:pt x="395" y="129"/>
                </a:lnTo>
                <a:lnTo>
                  <a:pt x="392" y="123"/>
                </a:lnTo>
                <a:lnTo>
                  <a:pt x="357" y="124"/>
                </a:lnTo>
                <a:lnTo>
                  <a:pt x="349" y="124"/>
                </a:lnTo>
                <a:lnTo>
                  <a:pt x="345" y="118"/>
                </a:lnTo>
                <a:lnTo>
                  <a:pt x="340" y="111"/>
                </a:lnTo>
                <a:lnTo>
                  <a:pt x="329" y="105"/>
                </a:lnTo>
                <a:lnTo>
                  <a:pt x="316" y="104"/>
                </a:lnTo>
                <a:lnTo>
                  <a:pt x="306" y="102"/>
                </a:lnTo>
                <a:lnTo>
                  <a:pt x="300" y="104"/>
                </a:lnTo>
                <a:lnTo>
                  <a:pt x="289" y="105"/>
                </a:lnTo>
                <a:lnTo>
                  <a:pt x="273" y="105"/>
                </a:lnTo>
                <a:lnTo>
                  <a:pt x="260" y="102"/>
                </a:lnTo>
                <a:lnTo>
                  <a:pt x="244" y="92"/>
                </a:lnTo>
                <a:lnTo>
                  <a:pt x="237" y="77"/>
                </a:lnTo>
                <a:lnTo>
                  <a:pt x="237" y="65"/>
                </a:lnTo>
                <a:lnTo>
                  <a:pt x="240" y="38"/>
                </a:lnTo>
                <a:lnTo>
                  <a:pt x="237" y="34"/>
                </a:lnTo>
                <a:lnTo>
                  <a:pt x="232" y="24"/>
                </a:lnTo>
                <a:lnTo>
                  <a:pt x="222" y="16"/>
                </a:lnTo>
                <a:lnTo>
                  <a:pt x="211" y="10"/>
                </a:lnTo>
                <a:lnTo>
                  <a:pt x="197" y="5"/>
                </a:lnTo>
                <a:lnTo>
                  <a:pt x="189" y="0"/>
                </a:lnTo>
                <a:lnTo>
                  <a:pt x="181" y="2"/>
                </a:lnTo>
                <a:close/>
              </a:path>
            </a:pathLst>
          </a:custGeom>
          <a:solidFill>
            <a:srgbClr val="FFCF01">
              <a:alpha val="74902"/>
            </a:srgb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9" name="Freeform 10"/>
          <p:cNvSpPr>
            <a:spLocks/>
          </p:cNvSpPr>
          <p:nvPr/>
        </p:nvSpPr>
        <p:spPr bwMode="auto">
          <a:xfrm>
            <a:off x="1309688" y="1319212"/>
            <a:ext cx="906462" cy="711200"/>
          </a:xfrm>
          <a:custGeom>
            <a:avLst/>
            <a:gdLst>
              <a:gd name="T0" fmla="*/ 2147483647 w 571"/>
              <a:gd name="T1" fmla="*/ 2147483647 h 448"/>
              <a:gd name="T2" fmla="*/ 2147483647 w 571"/>
              <a:gd name="T3" fmla="*/ 2147483647 h 448"/>
              <a:gd name="T4" fmla="*/ 2147483647 w 571"/>
              <a:gd name="T5" fmla="*/ 2147483647 h 448"/>
              <a:gd name="T6" fmla="*/ 2147483647 w 571"/>
              <a:gd name="T7" fmla="*/ 2147483647 h 448"/>
              <a:gd name="T8" fmla="*/ 2147483647 w 571"/>
              <a:gd name="T9" fmla="*/ 2147483647 h 448"/>
              <a:gd name="T10" fmla="*/ 2147483647 w 571"/>
              <a:gd name="T11" fmla="*/ 2147483647 h 448"/>
              <a:gd name="T12" fmla="*/ 2147483647 w 571"/>
              <a:gd name="T13" fmla="*/ 2147483647 h 448"/>
              <a:gd name="T14" fmla="*/ 2147483647 w 571"/>
              <a:gd name="T15" fmla="*/ 2147483647 h 448"/>
              <a:gd name="T16" fmla="*/ 2147483647 w 571"/>
              <a:gd name="T17" fmla="*/ 2147483647 h 448"/>
              <a:gd name="T18" fmla="*/ 2147483647 w 571"/>
              <a:gd name="T19" fmla="*/ 2147483647 h 448"/>
              <a:gd name="T20" fmla="*/ 2147483647 w 571"/>
              <a:gd name="T21" fmla="*/ 2147483647 h 448"/>
              <a:gd name="T22" fmla="*/ 2147483647 w 571"/>
              <a:gd name="T23" fmla="*/ 2147483647 h 448"/>
              <a:gd name="T24" fmla="*/ 2147483647 w 571"/>
              <a:gd name="T25" fmla="*/ 2147483647 h 448"/>
              <a:gd name="T26" fmla="*/ 2147483647 w 571"/>
              <a:gd name="T27" fmla="*/ 2147483647 h 448"/>
              <a:gd name="T28" fmla="*/ 2147483647 w 571"/>
              <a:gd name="T29" fmla="*/ 2147483647 h 448"/>
              <a:gd name="T30" fmla="*/ 2147483647 w 571"/>
              <a:gd name="T31" fmla="*/ 2147483647 h 448"/>
              <a:gd name="T32" fmla="*/ 2147483647 w 571"/>
              <a:gd name="T33" fmla="*/ 2147483647 h 448"/>
              <a:gd name="T34" fmla="*/ 2147483647 w 571"/>
              <a:gd name="T35" fmla="*/ 2147483647 h 448"/>
              <a:gd name="T36" fmla="*/ 2147483647 w 571"/>
              <a:gd name="T37" fmla="*/ 2147483647 h 448"/>
              <a:gd name="T38" fmla="*/ 2147483647 w 571"/>
              <a:gd name="T39" fmla="*/ 2147483647 h 448"/>
              <a:gd name="T40" fmla="*/ 2147483647 w 571"/>
              <a:gd name="T41" fmla="*/ 2147483647 h 448"/>
              <a:gd name="T42" fmla="*/ 2147483647 w 571"/>
              <a:gd name="T43" fmla="*/ 2147483647 h 448"/>
              <a:gd name="T44" fmla="*/ 2147483647 w 571"/>
              <a:gd name="T45" fmla="*/ 2147483647 h 448"/>
              <a:gd name="T46" fmla="*/ 2147483647 w 571"/>
              <a:gd name="T47" fmla="*/ 2147483647 h 448"/>
              <a:gd name="T48" fmla="*/ 2147483647 w 571"/>
              <a:gd name="T49" fmla="*/ 2147483647 h 448"/>
              <a:gd name="T50" fmla="*/ 2147483647 w 571"/>
              <a:gd name="T51" fmla="*/ 2147483647 h 448"/>
              <a:gd name="T52" fmla="*/ 2147483647 w 571"/>
              <a:gd name="T53" fmla="*/ 2147483647 h 448"/>
              <a:gd name="T54" fmla="*/ 2147483647 w 571"/>
              <a:gd name="T55" fmla="*/ 2147483647 h 448"/>
              <a:gd name="T56" fmla="*/ 2147483647 w 571"/>
              <a:gd name="T57" fmla="*/ 2147483647 h 448"/>
              <a:gd name="T58" fmla="*/ 2147483647 w 571"/>
              <a:gd name="T59" fmla="*/ 2147483647 h 448"/>
              <a:gd name="T60" fmla="*/ 2147483647 w 571"/>
              <a:gd name="T61" fmla="*/ 2147483647 h 448"/>
              <a:gd name="T62" fmla="*/ 2147483647 w 571"/>
              <a:gd name="T63" fmla="*/ 2147483647 h 448"/>
              <a:gd name="T64" fmla="*/ 2147483647 w 571"/>
              <a:gd name="T65" fmla="*/ 2147483647 h 448"/>
              <a:gd name="T66" fmla="*/ 2147483647 w 571"/>
              <a:gd name="T67" fmla="*/ 2147483647 h 448"/>
              <a:gd name="T68" fmla="*/ 2147483647 w 571"/>
              <a:gd name="T69" fmla="*/ 2147483647 h 448"/>
              <a:gd name="T70" fmla="*/ 2147483647 w 571"/>
              <a:gd name="T71" fmla="*/ 2147483647 h 448"/>
              <a:gd name="T72" fmla="*/ 2147483647 w 571"/>
              <a:gd name="T73" fmla="*/ 2147483647 h 448"/>
              <a:gd name="T74" fmla="*/ 2147483647 w 571"/>
              <a:gd name="T75" fmla="*/ 2147483647 h 448"/>
              <a:gd name="T76" fmla="*/ 2147483647 w 571"/>
              <a:gd name="T77" fmla="*/ 2147483647 h 448"/>
              <a:gd name="T78" fmla="*/ 2147483647 w 571"/>
              <a:gd name="T79" fmla="*/ 2147483647 h 448"/>
              <a:gd name="T80" fmla="*/ 2147483647 w 571"/>
              <a:gd name="T81" fmla="*/ 2147483647 h 448"/>
              <a:gd name="T82" fmla="*/ 2147483647 w 571"/>
              <a:gd name="T83" fmla="*/ 2147483647 h 448"/>
              <a:gd name="T84" fmla="*/ 2147483647 w 571"/>
              <a:gd name="T85" fmla="*/ 2147483647 h 448"/>
              <a:gd name="T86" fmla="*/ 2147483647 w 571"/>
              <a:gd name="T87" fmla="*/ 2147483647 h 448"/>
              <a:gd name="T88" fmla="*/ 2147483647 w 571"/>
              <a:gd name="T89" fmla="*/ 2147483647 h 448"/>
              <a:gd name="T90" fmla="*/ 2147483647 w 571"/>
              <a:gd name="T91" fmla="*/ 2147483647 h 448"/>
              <a:gd name="T92" fmla="*/ 2147483647 w 571"/>
              <a:gd name="T93" fmla="*/ 2147483647 h 448"/>
              <a:gd name="T94" fmla="*/ 2147483647 w 571"/>
              <a:gd name="T95" fmla="*/ 2147483647 h 448"/>
              <a:gd name="T96" fmla="*/ 2147483647 w 571"/>
              <a:gd name="T97" fmla="*/ 2147483647 h 448"/>
              <a:gd name="T98" fmla="*/ 2147483647 w 571"/>
              <a:gd name="T99" fmla="*/ 2147483647 h 448"/>
              <a:gd name="T100" fmla="*/ 2147483647 w 571"/>
              <a:gd name="T101" fmla="*/ 2147483647 h 448"/>
              <a:gd name="T102" fmla="*/ 2147483647 w 571"/>
              <a:gd name="T103" fmla="*/ 0 h 44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71"/>
              <a:gd name="T157" fmla="*/ 0 h 448"/>
              <a:gd name="T158" fmla="*/ 571 w 571"/>
              <a:gd name="T159" fmla="*/ 448 h 44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71" h="448">
                <a:moveTo>
                  <a:pt x="185" y="0"/>
                </a:moveTo>
                <a:lnTo>
                  <a:pt x="181" y="12"/>
                </a:lnTo>
                <a:lnTo>
                  <a:pt x="183" y="17"/>
                </a:lnTo>
                <a:lnTo>
                  <a:pt x="189" y="23"/>
                </a:lnTo>
                <a:lnTo>
                  <a:pt x="196" y="31"/>
                </a:lnTo>
                <a:lnTo>
                  <a:pt x="199" y="38"/>
                </a:lnTo>
                <a:lnTo>
                  <a:pt x="197" y="39"/>
                </a:lnTo>
                <a:lnTo>
                  <a:pt x="193" y="44"/>
                </a:lnTo>
                <a:lnTo>
                  <a:pt x="188" y="50"/>
                </a:lnTo>
                <a:lnTo>
                  <a:pt x="185" y="52"/>
                </a:lnTo>
                <a:lnTo>
                  <a:pt x="178" y="57"/>
                </a:lnTo>
                <a:lnTo>
                  <a:pt x="177" y="62"/>
                </a:lnTo>
                <a:lnTo>
                  <a:pt x="178" y="65"/>
                </a:lnTo>
                <a:lnTo>
                  <a:pt x="185" y="71"/>
                </a:lnTo>
                <a:lnTo>
                  <a:pt x="185" y="76"/>
                </a:lnTo>
                <a:lnTo>
                  <a:pt x="185" y="84"/>
                </a:lnTo>
                <a:lnTo>
                  <a:pt x="185" y="92"/>
                </a:lnTo>
                <a:lnTo>
                  <a:pt x="185" y="104"/>
                </a:lnTo>
                <a:lnTo>
                  <a:pt x="183" y="111"/>
                </a:lnTo>
                <a:lnTo>
                  <a:pt x="178" y="120"/>
                </a:lnTo>
                <a:lnTo>
                  <a:pt x="175" y="127"/>
                </a:lnTo>
                <a:lnTo>
                  <a:pt x="172" y="131"/>
                </a:lnTo>
                <a:lnTo>
                  <a:pt x="170" y="136"/>
                </a:lnTo>
                <a:lnTo>
                  <a:pt x="166" y="133"/>
                </a:lnTo>
                <a:lnTo>
                  <a:pt x="166" y="127"/>
                </a:lnTo>
                <a:lnTo>
                  <a:pt x="159" y="125"/>
                </a:lnTo>
                <a:lnTo>
                  <a:pt x="154" y="128"/>
                </a:lnTo>
                <a:lnTo>
                  <a:pt x="148" y="131"/>
                </a:lnTo>
                <a:lnTo>
                  <a:pt x="143" y="139"/>
                </a:lnTo>
                <a:lnTo>
                  <a:pt x="142" y="147"/>
                </a:lnTo>
                <a:lnTo>
                  <a:pt x="139" y="154"/>
                </a:lnTo>
                <a:lnTo>
                  <a:pt x="134" y="158"/>
                </a:lnTo>
                <a:lnTo>
                  <a:pt x="126" y="160"/>
                </a:lnTo>
                <a:lnTo>
                  <a:pt x="121" y="163"/>
                </a:lnTo>
                <a:lnTo>
                  <a:pt x="113" y="166"/>
                </a:lnTo>
                <a:lnTo>
                  <a:pt x="107" y="162"/>
                </a:lnTo>
                <a:lnTo>
                  <a:pt x="105" y="158"/>
                </a:lnTo>
                <a:lnTo>
                  <a:pt x="107" y="152"/>
                </a:lnTo>
                <a:lnTo>
                  <a:pt x="110" y="146"/>
                </a:lnTo>
                <a:lnTo>
                  <a:pt x="115" y="139"/>
                </a:lnTo>
                <a:lnTo>
                  <a:pt x="121" y="136"/>
                </a:lnTo>
                <a:lnTo>
                  <a:pt x="124" y="130"/>
                </a:lnTo>
                <a:lnTo>
                  <a:pt x="127" y="125"/>
                </a:lnTo>
                <a:lnTo>
                  <a:pt x="135" y="122"/>
                </a:lnTo>
                <a:lnTo>
                  <a:pt x="142" y="117"/>
                </a:lnTo>
                <a:lnTo>
                  <a:pt x="147" y="114"/>
                </a:lnTo>
                <a:lnTo>
                  <a:pt x="151" y="112"/>
                </a:lnTo>
                <a:lnTo>
                  <a:pt x="154" y="108"/>
                </a:lnTo>
                <a:lnTo>
                  <a:pt x="156" y="103"/>
                </a:lnTo>
                <a:lnTo>
                  <a:pt x="156" y="98"/>
                </a:lnTo>
                <a:lnTo>
                  <a:pt x="156" y="93"/>
                </a:lnTo>
                <a:lnTo>
                  <a:pt x="151" y="90"/>
                </a:lnTo>
                <a:lnTo>
                  <a:pt x="145" y="90"/>
                </a:lnTo>
                <a:lnTo>
                  <a:pt x="129" y="77"/>
                </a:lnTo>
                <a:lnTo>
                  <a:pt x="120" y="71"/>
                </a:lnTo>
                <a:lnTo>
                  <a:pt x="110" y="66"/>
                </a:lnTo>
                <a:lnTo>
                  <a:pt x="96" y="62"/>
                </a:lnTo>
                <a:lnTo>
                  <a:pt x="85" y="55"/>
                </a:lnTo>
                <a:lnTo>
                  <a:pt x="42" y="19"/>
                </a:lnTo>
                <a:lnTo>
                  <a:pt x="37" y="17"/>
                </a:lnTo>
                <a:lnTo>
                  <a:pt x="31" y="22"/>
                </a:lnTo>
                <a:lnTo>
                  <a:pt x="26" y="30"/>
                </a:lnTo>
                <a:lnTo>
                  <a:pt x="21" y="39"/>
                </a:lnTo>
                <a:lnTo>
                  <a:pt x="19" y="46"/>
                </a:lnTo>
                <a:lnTo>
                  <a:pt x="18" y="50"/>
                </a:lnTo>
                <a:lnTo>
                  <a:pt x="18" y="57"/>
                </a:lnTo>
                <a:lnTo>
                  <a:pt x="18" y="62"/>
                </a:lnTo>
                <a:lnTo>
                  <a:pt x="23" y="68"/>
                </a:lnTo>
                <a:lnTo>
                  <a:pt x="27" y="76"/>
                </a:lnTo>
                <a:lnTo>
                  <a:pt x="24" y="89"/>
                </a:lnTo>
                <a:lnTo>
                  <a:pt x="24" y="100"/>
                </a:lnTo>
                <a:lnTo>
                  <a:pt x="23" y="111"/>
                </a:lnTo>
                <a:lnTo>
                  <a:pt x="21" y="125"/>
                </a:lnTo>
                <a:lnTo>
                  <a:pt x="21" y="133"/>
                </a:lnTo>
                <a:lnTo>
                  <a:pt x="21" y="143"/>
                </a:lnTo>
                <a:lnTo>
                  <a:pt x="18" y="149"/>
                </a:lnTo>
                <a:lnTo>
                  <a:pt x="16" y="160"/>
                </a:lnTo>
                <a:lnTo>
                  <a:pt x="16" y="165"/>
                </a:lnTo>
                <a:lnTo>
                  <a:pt x="18" y="170"/>
                </a:lnTo>
                <a:lnTo>
                  <a:pt x="24" y="174"/>
                </a:lnTo>
                <a:lnTo>
                  <a:pt x="29" y="176"/>
                </a:lnTo>
                <a:lnTo>
                  <a:pt x="27" y="181"/>
                </a:lnTo>
                <a:lnTo>
                  <a:pt x="21" y="187"/>
                </a:lnTo>
                <a:lnTo>
                  <a:pt x="16" y="190"/>
                </a:lnTo>
                <a:lnTo>
                  <a:pt x="11" y="197"/>
                </a:lnTo>
                <a:lnTo>
                  <a:pt x="13" y="201"/>
                </a:lnTo>
                <a:lnTo>
                  <a:pt x="18" y="205"/>
                </a:lnTo>
                <a:lnTo>
                  <a:pt x="26" y="208"/>
                </a:lnTo>
                <a:lnTo>
                  <a:pt x="23" y="214"/>
                </a:lnTo>
                <a:lnTo>
                  <a:pt x="19" y="222"/>
                </a:lnTo>
                <a:lnTo>
                  <a:pt x="15" y="225"/>
                </a:lnTo>
                <a:lnTo>
                  <a:pt x="11" y="220"/>
                </a:lnTo>
                <a:lnTo>
                  <a:pt x="8" y="217"/>
                </a:lnTo>
                <a:lnTo>
                  <a:pt x="7" y="224"/>
                </a:lnTo>
                <a:lnTo>
                  <a:pt x="8" y="230"/>
                </a:lnTo>
                <a:lnTo>
                  <a:pt x="5" y="235"/>
                </a:lnTo>
                <a:lnTo>
                  <a:pt x="0" y="241"/>
                </a:lnTo>
                <a:lnTo>
                  <a:pt x="2" y="249"/>
                </a:lnTo>
                <a:lnTo>
                  <a:pt x="7" y="254"/>
                </a:lnTo>
                <a:lnTo>
                  <a:pt x="16" y="259"/>
                </a:lnTo>
                <a:lnTo>
                  <a:pt x="27" y="263"/>
                </a:lnTo>
                <a:lnTo>
                  <a:pt x="34" y="266"/>
                </a:lnTo>
                <a:lnTo>
                  <a:pt x="38" y="271"/>
                </a:lnTo>
                <a:lnTo>
                  <a:pt x="43" y="278"/>
                </a:lnTo>
                <a:lnTo>
                  <a:pt x="50" y="287"/>
                </a:lnTo>
                <a:lnTo>
                  <a:pt x="53" y="294"/>
                </a:lnTo>
                <a:lnTo>
                  <a:pt x="59" y="306"/>
                </a:lnTo>
                <a:lnTo>
                  <a:pt x="59" y="319"/>
                </a:lnTo>
                <a:lnTo>
                  <a:pt x="58" y="332"/>
                </a:lnTo>
                <a:lnTo>
                  <a:pt x="58" y="349"/>
                </a:lnTo>
                <a:lnTo>
                  <a:pt x="65" y="363"/>
                </a:lnTo>
                <a:lnTo>
                  <a:pt x="73" y="367"/>
                </a:lnTo>
                <a:lnTo>
                  <a:pt x="81" y="371"/>
                </a:lnTo>
                <a:lnTo>
                  <a:pt x="89" y="376"/>
                </a:lnTo>
                <a:lnTo>
                  <a:pt x="96" y="376"/>
                </a:lnTo>
                <a:lnTo>
                  <a:pt x="115" y="373"/>
                </a:lnTo>
                <a:lnTo>
                  <a:pt x="126" y="373"/>
                </a:lnTo>
                <a:lnTo>
                  <a:pt x="135" y="371"/>
                </a:lnTo>
                <a:lnTo>
                  <a:pt x="145" y="375"/>
                </a:lnTo>
                <a:lnTo>
                  <a:pt x="156" y="379"/>
                </a:lnTo>
                <a:lnTo>
                  <a:pt x="172" y="394"/>
                </a:lnTo>
                <a:lnTo>
                  <a:pt x="183" y="394"/>
                </a:lnTo>
                <a:lnTo>
                  <a:pt x="213" y="392"/>
                </a:lnTo>
                <a:lnTo>
                  <a:pt x="215" y="398"/>
                </a:lnTo>
                <a:lnTo>
                  <a:pt x="226" y="405"/>
                </a:lnTo>
                <a:lnTo>
                  <a:pt x="239" y="406"/>
                </a:lnTo>
                <a:lnTo>
                  <a:pt x="256" y="402"/>
                </a:lnTo>
                <a:lnTo>
                  <a:pt x="263" y="400"/>
                </a:lnTo>
                <a:lnTo>
                  <a:pt x="285" y="406"/>
                </a:lnTo>
                <a:lnTo>
                  <a:pt x="293" y="402"/>
                </a:lnTo>
                <a:lnTo>
                  <a:pt x="299" y="402"/>
                </a:lnTo>
                <a:lnTo>
                  <a:pt x="310" y="403"/>
                </a:lnTo>
                <a:lnTo>
                  <a:pt x="324" y="408"/>
                </a:lnTo>
                <a:lnTo>
                  <a:pt x="336" y="409"/>
                </a:lnTo>
                <a:lnTo>
                  <a:pt x="342" y="408"/>
                </a:lnTo>
                <a:lnTo>
                  <a:pt x="491" y="448"/>
                </a:lnTo>
                <a:lnTo>
                  <a:pt x="491" y="436"/>
                </a:lnTo>
                <a:lnTo>
                  <a:pt x="493" y="427"/>
                </a:lnTo>
                <a:lnTo>
                  <a:pt x="494" y="417"/>
                </a:lnTo>
                <a:lnTo>
                  <a:pt x="494" y="406"/>
                </a:lnTo>
                <a:lnTo>
                  <a:pt x="494" y="397"/>
                </a:lnTo>
                <a:lnTo>
                  <a:pt x="496" y="381"/>
                </a:lnTo>
                <a:lnTo>
                  <a:pt x="502" y="362"/>
                </a:lnTo>
                <a:lnTo>
                  <a:pt x="509" y="344"/>
                </a:lnTo>
                <a:lnTo>
                  <a:pt x="515" y="325"/>
                </a:lnTo>
                <a:lnTo>
                  <a:pt x="518" y="301"/>
                </a:lnTo>
                <a:lnTo>
                  <a:pt x="525" y="282"/>
                </a:lnTo>
                <a:lnTo>
                  <a:pt x="529" y="266"/>
                </a:lnTo>
                <a:lnTo>
                  <a:pt x="534" y="246"/>
                </a:lnTo>
                <a:lnTo>
                  <a:pt x="541" y="228"/>
                </a:lnTo>
                <a:lnTo>
                  <a:pt x="547" y="209"/>
                </a:lnTo>
                <a:lnTo>
                  <a:pt x="553" y="179"/>
                </a:lnTo>
                <a:lnTo>
                  <a:pt x="560" y="158"/>
                </a:lnTo>
                <a:lnTo>
                  <a:pt x="566" y="135"/>
                </a:lnTo>
                <a:lnTo>
                  <a:pt x="571" y="122"/>
                </a:lnTo>
                <a:lnTo>
                  <a:pt x="185" y="0"/>
                </a:lnTo>
                <a:close/>
              </a:path>
            </a:pathLst>
          </a:custGeom>
          <a:solidFill>
            <a:srgbClr val="FFCF01">
              <a:alpha val="74902"/>
            </a:srgb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0" name="Freeform 11"/>
          <p:cNvSpPr>
            <a:spLocks/>
          </p:cNvSpPr>
          <p:nvPr/>
        </p:nvSpPr>
        <p:spPr bwMode="auto">
          <a:xfrm>
            <a:off x="1905000" y="1516062"/>
            <a:ext cx="822325" cy="1371600"/>
          </a:xfrm>
          <a:custGeom>
            <a:avLst/>
            <a:gdLst>
              <a:gd name="T0" fmla="*/ 2147483647 w 518"/>
              <a:gd name="T1" fmla="*/ 2147483647 h 864"/>
              <a:gd name="T2" fmla="*/ 2147483647 w 518"/>
              <a:gd name="T3" fmla="*/ 2147483647 h 864"/>
              <a:gd name="T4" fmla="*/ 2147483647 w 518"/>
              <a:gd name="T5" fmla="*/ 2147483647 h 864"/>
              <a:gd name="T6" fmla="*/ 2147483647 w 518"/>
              <a:gd name="T7" fmla="*/ 2147483647 h 864"/>
              <a:gd name="T8" fmla="*/ 2147483647 w 518"/>
              <a:gd name="T9" fmla="*/ 2147483647 h 864"/>
              <a:gd name="T10" fmla="*/ 2147483647 w 518"/>
              <a:gd name="T11" fmla="*/ 2147483647 h 864"/>
              <a:gd name="T12" fmla="*/ 2147483647 w 518"/>
              <a:gd name="T13" fmla="*/ 2147483647 h 864"/>
              <a:gd name="T14" fmla="*/ 2147483647 w 518"/>
              <a:gd name="T15" fmla="*/ 2147483647 h 864"/>
              <a:gd name="T16" fmla="*/ 2147483647 w 518"/>
              <a:gd name="T17" fmla="*/ 2147483647 h 864"/>
              <a:gd name="T18" fmla="*/ 2147483647 w 518"/>
              <a:gd name="T19" fmla="*/ 2147483647 h 864"/>
              <a:gd name="T20" fmla="*/ 2147483647 w 518"/>
              <a:gd name="T21" fmla="*/ 2147483647 h 864"/>
              <a:gd name="T22" fmla="*/ 2147483647 w 518"/>
              <a:gd name="T23" fmla="*/ 2147483647 h 864"/>
              <a:gd name="T24" fmla="*/ 2147483647 w 518"/>
              <a:gd name="T25" fmla="*/ 2147483647 h 864"/>
              <a:gd name="T26" fmla="*/ 2147483647 w 518"/>
              <a:gd name="T27" fmla="*/ 2147483647 h 864"/>
              <a:gd name="T28" fmla="*/ 2147483647 w 518"/>
              <a:gd name="T29" fmla="*/ 2147483647 h 864"/>
              <a:gd name="T30" fmla="*/ 2147483647 w 518"/>
              <a:gd name="T31" fmla="*/ 2147483647 h 864"/>
              <a:gd name="T32" fmla="*/ 2147483647 w 518"/>
              <a:gd name="T33" fmla="*/ 2147483647 h 864"/>
              <a:gd name="T34" fmla="*/ 2147483647 w 518"/>
              <a:gd name="T35" fmla="*/ 2147483647 h 864"/>
              <a:gd name="T36" fmla="*/ 2147483647 w 518"/>
              <a:gd name="T37" fmla="*/ 2147483647 h 864"/>
              <a:gd name="T38" fmla="*/ 2147483647 w 518"/>
              <a:gd name="T39" fmla="*/ 2147483647 h 864"/>
              <a:gd name="T40" fmla="*/ 2147483647 w 518"/>
              <a:gd name="T41" fmla="*/ 2147483647 h 864"/>
              <a:gd name="T42" fmla="*/ 2147483647 w 518"/>
              <a:gd name="T43" fmla="*/ 2147483647 h 864"/>
              <a:gd name="T44" fmla="*/ 2147483647 w 518"/>
              <a:gd name="T45" fmla="*/ 2147483647 h 864"/>
              <a:gd name="T46" fmla="*/ 2147483647 w 518"/>
              <a:gd name="T47" fmla="*/ 2147483647 h 864"/>
              <a:gd name="T48" fmla="*/ 2147483647 w 518"/>
              <a:gd name="T49" fmla="*/ 2147483647 h 864"/>
              <a:gd name="T50" fmla="*/ 2147483647 w 518"/>
              <a:gd name="T51" fmla="*/ 2147483647 h 864"/>
              <a:gd name="T52" fmla="*/ 2147483647 w 518"/>
              <a:gd name="T53" fmla="*/ 2147483647 h 864"/>
              <a:gd name="T54" fmla="*/ 2147483647 w 518"/>
              <a:gd name="T55" fmla="*/ 2147483647 h 864"/>
              <a:gd name="T56" fmla="*/ 2147483647 w 518"/>
              <a:gd name="T57" fmla="*/ 2147483647 h 864"/>
              <a:gd name="T58" fmla="*/ 2147483647 w 518"/>
              <a:gd name="T59" fmla="*/ 2147483647 h 864"/>
              <a:gd name="T60" fmla="*/ 2147483647 w 518"/>
              <a:gd name="T61" fmla="*/ 2147483647 h 864"/>
              <a:gd name="T62" fmla="*/ 2147483647 w 518"/>
              <a:gd name="T63" fmla="*/ 2147483647 h 864"/>
              <a:gd name="T64" fmla="*/ 2147483647 w 518"/>
              <a:gd name="T65" fmla="*/ 2147483647 h 864"/>
              <a:gd name="T66" fmla="*/ 2147483647 w 518"/>
              <a:gd name="T67" fmla="*/ 2147483647 h 864"/>
              <a:gd name="T68" fmla="*/ 2147483647 w 518"/>
              <a:gd name="T69" fmla="*/ 2147483647 h 864"/>
              <a:gd name="T70" fmla="*/ 2147483647 w 518"/>
              <a:gd name="T71" fmla="*/ 2147483647 h 864"/>
              <a:gd name="T72" fmla="*/ 2147483647 w 518"/>
              <a:gd name="T73" fmla="*/ 2147483647 h 864"/>
              <a:gd name="T74" fmla="*/ 2147483647 w 518"/>
              <a:gd name="T75" fmla="*/ 2147483647 h 864"/>
              <a:gd name="T76" fmla="*/ 2147483647 w 518"/>
              <a:gd name="T77" fmla="*/ 2147483647 h 864"/>
              <a:gd name="T78" fmla="*/ 2147483647 w 518"/>
              <a:gd name="T79" fmla="*/ 2147483647 h 864"/>
              <a:gd name="T80" fmla="*/ 2147483647 w 518"/>
              <a:gd name="T81" fmla="*/ 2147483647 h 864"/>
              <a:gd name="T82" fmla="*/ 2147483647 w 518"/>
              <a:gd name="T83" fmla="*/ 2147483647 h 864"/>
              <a:gd name="T84" fmla="*/ 2147483647 w 518"/>
              <a:gd name="T85" fmla="*/ 2147483647 h 864"/>
              <a:gd name="T86" fmla="*/ 2147483647 w 518"/>
              <a:gd name="T87" fmla="*/ 2147483647 h 864"/>
              <a:gd name="T88" fmla="*/ 2147483647 w 518"/>
              <a:gd name="T89" fmla="*/ 2147483647 h 864"/>
              <a:gd name="T90" fmla="*/ 2147483647 w 518"/>
              <a:gd name="T91" fmla="*/ 2147483647 h 864"/>
              <a:gd name="T92" fmla="*/ 2147483647 w 518"/>
              <a:gd name="T93" fmla="*/ 2147483647 h 864"/>
              <a:gd name="T94" fmla="*/ 2147483647 w 518"/>
              <a:gd name="T95" fmla="*/ 2147483647 h 864"/>
              <a:gd name="T96" fmla="*/ 2147483647 w 518"/>
              <a:gd name="T97" fmla="*/ 2147483647 h 864"/>
              <a:gd name="T98" fmla="*/ 2147483647 w 518"/>
              <a:gd name="T99" fmla="*/ 2147483647 h 864"/>
              <a:gd name="T100" fmla="*/ 2147483647 w 518"/>
              <a:gd name="T101" fmla="*/ 2147483647 h 864"/>
              <a:gd name="T102" fmla="*/ 2147483647 w 518"/>
              <a:gd name="T103" fmla="*/ 2147483647 h 864"/>
              <a:gd name="T104" fmla="*/ 2147483647 w 518"/>
              <a:gd name="T105" fmla="*/ 2147483647 h 864"/>
              <a:gd name="T106" fmla="*/ 2147483647 w 518"/>
              <a:gd name="T107" fmla="*/ 2147483647 h 864"/>
              <a:gd name="T108" fmla="*/ 2147483647 w 518"/>
              <a:gd name="T109" fmla="*/ 2147483647 h 86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18"/>
              <a:gd name="T166" fmla="*/ 0 h 864"/>
              <a:gd name="T167" fmla="*/ 518 w 518"/>
              <a:gd name="T168" fmla="*/ 864 h 86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18" h="864">
                <a:moveTo>
                  <a:pt x="199" y="0"/>
                </a:moveTo>
                <a:lnTo>
                  <a:pt x="264" y="19"/>
                </a:lnTo>
                <a:lnTo>
                  <a:pt x="262" y="43"/>
                </a:lnTo>
                <a:lnTo>
                  <a:pt x="256" y="63"/>
                </a:lnTo>
                <a:lnTo>
                  <a:pt x="251" y="75"/>
                </a:lnTo>
                <a:lnTo>
                  <a:pt x="245" y="86"/>
                </a:lnTo>
                <a:lnTo>
                  <a:pt x="245" y="102"/>
                </a:lnTo>
                <a:lnTo>
                  <a:pt x="243" y="110"/>
                </a:lnTo>
                <a:lnTo>
                  <a:pt x="238" y="116"/>
                </a:lnTo>
                <a:lnTo>
                  <a:pt x="237" y="130"/>
                </a:lnTo>
                <a:lnTo>
                  <a:pt x="245" y="140"/>
                </a:lnTo>
                <a:lnTo>
                  <a:pt x="250" y="151"/>
                </a:lnTo>
                <a:lnTo>
                  <a:pt x="254" y="162"/>
                </a:lnTo>
                <a:lnTo>
                  <a:pt x="256" y="172"/>
                </a:lnTo>
                <a:lnTo>
                  <a:pt x="254" y="176"/>
                </a:lnTo>
                <a:lnTo>
                  <a:pt x="251" y="179"/>
                </a:lnTo>
                <a:lnTo>
                  <a:pt x="251" y="187"/>
                </a:lnTo>
                <a:lnTo>
                  <a:pt x="246" y="191"/>
                </a:lnTo>
                <a:lnTo>
                  <a:pt x="246" y="195"/>
                </a:lnTo>
                <a:lnTo>
                  <a:pt x="251" y="203"/>
                </a:lnTo>
                <a:lnTo>
                  <a:pt x="256" y="206"/>
                </a:lnTo>
                <a:lnTo>
                  <a:pt x="259" y="214"/>
                </a:lnTo>
                <a:lnTo>
                  <a:pt x="265" y="219"/>
                </a:lnTo>
                <a:lnTo>
                  <a:pt x="270" y="222"/>
                </a:lnTo>
                <a:lnTo>
                  <a:pt x="275" y="235"/>
                </a:lnTo>
                <a:lnTo>
                  <a:pt x="277" y="246"/>
                </a:lnTo>
                <a:lnTo>
                  <a:pt x="283" y="257"/>
                </a:lnTo>
                <a:lnTo>
                  <a:pt x="288" y="264"/>
                </a:lnTo>
                <a:lnTo>
                  <a:pt x="289" y="272"/>
                </a:lnTo>
                <a:lnTo>
                  <a:pt x="293" y="278"/>
                </a:lnTo>
                <a:lnTo>
                  <a:pt x="297" y="286"/>
                </a:lnTo>
                <a:lnTo>
                  <a:pt x="304" y="292"/>
                </a:lnTo>
                <a:lnTo>
                  <a:pt x="305" y="300"/>
                </a:lnTo>
                <a:lnTo>
                  <a:pt x="312" y="303"/>
                </a:lnTo>
                <a:lnTo>
                  <a:pt x="320" y="299"/>
                </a:lnTo>
                <a:lnTo>
                  <a:pt x="324" y="302"/>
                </a:lnTo>
                <a:lnTo>
                  <a:pt x="326" y="307"/>
                </a:lnTo>
                <a:lnTo>
                  <a:pt x="323" y="313"/>
                </a:lnTo>
                <a:lnTo>
                  <a:pt x="320" y="316"/>
                </a:lnTo>
                <a:lnTo>
                  <a:pt x="316" y="319"/>
                </a:lnTo>
                <a:lnTo>
                  <a:pt x="316" y="329"/>
                </a:lnTo>
                <a:lnTo>
                  <a:pt x="312" y="334"/>
                </a:lnTo>
                <a:lnTo>
                  <a:pt x="308" y="340"/>
                </a:lnTo>
                <a:lnTo>
                  <a:pt x="308" y="346"/>
                </a:lnTo>
                <a:lnTo>
                  <a:pt x="307" y="351"/>
                </a:lnTo>
                <a:lnTo>
                  <a:pt x="300" y="353"/>
                </a:lnTo>
                <a:lnTo>
                  <a:pt x="299" y="359"/>
                </a:lnTo>
                <a:lnTo>
                  <a:pt x="300" y="362"/>
                </a:lnTo>
                <a:lnTo>
                  <a:pt x="300" y="369"/>
                </a:lnTo>
                <a:lnTo>
                  <a:pt x="302" y="376"/>
                </a:lnTo>
                <a:lnTo>
                  <a:pt x="302" y="380"/>
                </a:lnTo>
                <a:lnTo>
                  <a:pt x="302" y="386"/>
                </a:lnTo>
                <a:lnTo>
                  <a:pt x="297" y="388"/>
                </a:lnTo>
                <a:lnTo>
                  <a:pt x="294" y="391"/>
                </a:lnTo>
                <a:lnTo>
                  <a:pt x="289" y="392"/>
                </a:lnTo>
                <a:lnTo>
                  <a:pt x="288" y="397"/>
                </a:lnTo>
                <a:lnTo>
                  <a:pt x="288" y="405"/>
                </a:lnTo>
                <a:lnTo>
                  <a:pt x="288" y="410"/>
                </a:lnTo>
                <a:lnTo>
                  <a:pt x="285" y="410"/>
                </a:lnTo>
                <a:lnTo>
                  <a:pt x="285" y="415"/>
                </a:lnTo>
                <a:lnTo>
                  <a:pt x="285" y="419"/>
                </a:lnTo>
                <a:lnTo>
                  <a:pt x="288" y="419"/>
                </a:lnTo>
                <a:lnTo>
                  <a:pt x="294" y="427"/>
                </a:lnTo>
                <a:lnTo>
                  <a:pt x="296" y="430"/>
                </a:lnTo>
                <a:lnTo>
                  <a:pt x="300" y="432"/>
                </a:lnTo>
                <a:lnTo>
                  <a:pt x="304" y="427"/>
                </a:lnTo>
                <a:lnTo>
                  <a:pt x="308" y="426"/>
                </a:lnTo>
                <a:lnTo>
                  <a:pt x="312" y="426"/>
                </a:lnTo>
                <a:lnTo>
                  <a:pt x="316" y="423"/>
                </a:lnTo>
                <a:lnTo>
                  <a:pt x="320" y="423"/>
                </a:lnTo>
                <a:lnTo>
                  <a:pt x="323" y="418"/>
                </a:lnTo>
                <a:lnTo>
                  <a:pt x="326" y="415"/>
                </a:lnTo>
                <a:lnTo>
                  <a:pt x="327" y="415"/>
                </a:lnTo>
                <a:lnTo>
                  <a:pt x="332" y="419"/>
                </a:lnTo>
                <a:lnTo>
                  <a:pt x="335" y="423"/>
                </a:lnTo>
                <a:lnTo>
                  <a:pt x="337" y="424"/>
                </a:lnTo>
                <a:lnTo>
                  <a:pt x="337" y="461"/>
                </a:lnTo>
                <a:lnTo>
                  <a:pt x="342" y="469"/>
                </a:lnTo>
                <a:lnTo>
                  <a:pt x="342" y="470"/>
                </a:lnTo>
                <a:lnTo>
                  <a:pt x="343" y="480"/>
                </a:lnTo>
                <a:lnTo>
                  <a:pt x="347" y="486"/>
                </a:lnTo>
                <a:lnTo>
                  <a:pt x="351" y="489"/>
                </a:lnTo>
                <a:lnTo>
                  <a:pt x="351" y="494"/>
                </a:lnTo>
                <a:lnTo>
                  <a:pt x="351" y="499"/>
                </a:lnTo>
                <a:lnTo>
                  <a:pt x="347" y="507"/>
                </a:lnTo>
                <a:lnTo>
                  <a:pt x="347" y="508"/>
                </a:lnTo>
                <a:lnTo>
                  <a:pt x="347" y="513"/>
                </a:lnTo>
                <a:lnTo>
                  <a:pt x="350" y="516"/>
                </a:lnTo>
                <a:lnTo>
                  <a:pt x="351" y="519"/>
                </a:lnTo>
                <a:lnTo>
                  <a:pt x="358" y="524"/>
                </a:lnTo>
                <a:lnTo>
                  <a:pt x="364" y="524"/>
                </a:lnTo>
                <a:lnTo>
                  <a:pt x="367" y="531"/>
                </a:lnTo>
                <a:lnTo>
                  <a:pt x="370" y="534"/>
                </a:lnTo>
                <a:lnTo>
                  <a:pt x="372" y="540"/>
                </a:lnTo>
                <a:lnTo>
                  <a:pt x="372" y="548"/>
                </a:lnTo>
                <a:lnTo>
                  <a:pt x="369" y="551"/>
                </a:lnTo>
                <a:lnTo>
                  <a:pt x="370" y="556"/>
                </a:lnTo>
                <a:lnTo>
                  <a:pt x="372" y="558"/>
                </a:lnTo>
                <a:lnTo>
                  <a:pt x="372" y="562"/>
                </a:lnTo>
                <a:lnTo>
                  <a:pt x="374" y="569"/>
                </a:lnTo>
                <a:lnTo>
                  <a:pt x="377" y="572"/>
                </a:lnTo>
                <a:lnTo>
                  <a:pt x="380" y="578"/>
                </a:lnTo>
                <a:lnTo>
                  <a:pt x="385" y="575"/>
                </a:lnTo>
                <a:lnTo>
                  <a:pt x="386" y="569"/>
                </a:lnTo>
                <a:lnTo>
                  <a:pt x="393" y="566"/>
                </a:lnTo>
                <a:lnTo>
                  <a:pt x="396" y="564"/>
                </a:lnTo>
                <a:lnTo>
                  <a:pt x="401" y="567"/>
                </a:lnTo>
                <a:lnTo>
                  <a:pt x="405" y="570"/>
                </a:lnTo>
                <a:lnTo>
                  <a:pt x="408" y="573"/>
                </a:lnTo>
                <a:lnTo>
                  <a:pt x="415" y="575"/>
                </a:lnTo>
                <a:lnTo>
                  <a:pt x="420" y="573"/>
                </a:lnTo>
                <a:lnTo>
                  <a:pt x="426" y="567"/>
                </a:lnTo>
                <a:lnTo>
                  <a:pt x="431" y="564"/>
                </a:lnTo>
                <a:lnTo>
                  <a:pt x="434" y="566"/>
                </a:lnTo>
                <a:lnTo>
                  <a:pt x="437" y="569"/>
                </a:lnTo>
                <a:lnTo>
                  <a:pt x="440" y="572"/>
                </a:lnTo>
                <a:lnTo>
                  <a:pt x="448" y="573"/>
                </a:lnTo>
                <a:lnTo>
                  <a:pt x="459" y="570"/>
                </a:lnTo>
                <a:lnTo>
                  <a:pt x="461" y="573"/>
                </a:lnTo>
                <a:lnTo>
                  <a:pt x="464" y="575"/>
                </a:lnTo>
                <a:lnTo>
                  <a:pt x="474" y="575"/>
                </a:lnTo>
                <a:lnTo>
                  <a:pt x="482" y="575"/>
                </a:lnTo>
                <a:lnTo>
                  <a:pt x="485" y="578"/>
                </a:lnTo>
                <a:lnTo>
                  <a:pt x="488" y="573"/>
                </a:lnTo>
                <a:lnTo>
                  <a:pt x="491" y="572"/>
                </a:lnTo>
                <a:lnTo>
                  <a:pt x="493" y="567"/>
                </a:lnTo>
                <a:lnTo>
                  <a:pt x="497" y="559"/>
                </a:lnTo>
                <a:lnTo>
                  <a:pt x="502" y="559"/>
                </a:lnTo>
                <a:lnTo>
                  <a:pt x="505" y="562"/>
                </a:lnTo>
                <a:lnTo>
                  <a:pt x="507" y="569"/>
                </a:lnTo>
                <a:lnTo>
                  <a:pt x="509" y="578"/>
                </a:lnTo>
                <a:lnTo>
                  <a:pt x="510" y="581"/>
                </a:lnTo>
                <a:lnTo>
                  <a:pt x="518" y="583"/>
                </a:lnTo>
                <a:lnTo>
                  <a:pt x="466" y="864"/>
                </a:lnTo>
                <a:lnTo>
                  <a:pt x="232" y="815"/>
                </a:lnTo>
                <a:lnTo>
                  <a:pt x="0" y="753"/>
                </a:lnTo>
                <a:lnTo>
                  <a:pt x="18" y="677"/>
                </a:lnTo>
                <a:lnTo>
                  <a:pt x="29" y="637"/>
                </a:lnTo>
                <a:lnTo>
                  <a:pt x="38" y="591"/>
                </a:lnTo>
                <a:lnTo>
                  <a:pt x="48" y="566"/>
                </a:lnTo>
                <a:lnTo>
                  <a:pt x="56" y="550"/>
                </a:lnTo>
                <a:lnTo>
                  <a:pt x="62" y="538"/>
                </a:lnTo>
                <a:lnTo>
                  <a:pt x="67" y="526"/>
                </a:lnTo>
                <a:lnTo>
                  <a:pt x="65" y="516"/>
                </a:lnTo>
                <a:lnTo>
                  <a:pt x="57" y="508"/>
                </a:lnTo>
                <a:lnTo>
                  <a:pt x="48" y="500"/>
                </a:lnTo>
                <a:lnTo>
                  <a:pt x="48" y="492"/>
                </a:lnTo>
                <a:lnTo>
                  <a:pt x="46" y="488"/>
                </a:lnTo>
                <a:lnTo>
                  <a:pt x="57" y="477"/>
                </a:lnTo>
                <a:lnTo>
                  <a:pt x="75" y="459"/>
                </a:lnTo>
                <a:lnTo>
                  <a:pt x="88" y="450"/>
                </a:lnTo>
                <a:lnTo>
                  <a:pt x="92" y="448"/>
                </a:lnTo>
                <a:lnTo>
                  <a:pt x="97" y="430"/>
                </a:lnTo>
                <a:lnTo>
                  <a:pt x="110" y="421"/>
                </a:lnTo>
                <a:lnTo>
                  <a:pt x="115" y="408"/>
                </a:lnTo>
                <a:lnTo>
                  <a:pt x="124" y="394"/>
                </a:lnTo>
                <a:lnTo>
                  <a:pt x="135" y="381"/>
                </a:lnTo>
                <a:lnTo>
                  <a:pt x="140" y="370"/>
                </a:lnTo>
                <a:lnTo>
                  <a:pt x="140" y="362"/>
                </a:lnTo>
                <a:lnTo>
                  <a:pt x="126" y="346"/>
                </a:lnTo>
                <a:lnTo>
                  <a:pt x="118" y="327"/>
                </a:lnTo>
                <a:lnTo>
                  <a:pt x="119" y="314"/>
                </a:lnTo>
                <a:lnTo>
                  <a:pt x="122" y="294"/>
                </a:lnTo>
                <a:lnTo>
                  <a:pt x="122" y="283"/>
                </a:lnTo>
                <a:lnTo>
                  <a:pt x="121" y="273"/>
                </a:lnTo>
                <a:lnTo>
                  <a:pt x="122" y="267"/>
                </a:lnTo>
                <a:lnTo>
                  <a:pt x="19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1" name="Freeform 12"/>
          <p:cNvSpPr>
            <a:spLocks/>
          </p:cNvSpPr>
          <p:nvPr/>
        </p:nvSpPr>
        <p:spPr bwMode="auto">
          <a:xfrm>
            <a:off x="2760663" y="3103562"/>
            <a:ext cx="1019175" cy="803275"/>
          </a:xfrm>
          <a:custGeom>
            <a:avLst/>
            <a:gdLst>
              <a:gd name="T0" fmla="*/ 2147483647 w 642"/>
              <a:gd name="T1" fmla="*/ 0 h 506"/>
              <a:gd name="T2" fmla="*/ 0 w 642"/>
              <a:gd name="T3" fmla="*/ 2147483647 h 506"/>
              <a:gd name="T4" fmla="*/ 2147483647 w 642"/>
              <a:gd name="T5" fmla="*/ 2147483647 h 506"/>
              <a:gd name="T6" fmla="*/ 2147483647 w 642"/>
              <a:gd name="T7" fmla="*/ 2147483647 h 506"/>
              <a:gd name="T8" fmla="*/ 2147483647 w 642"/>
              <a:gd name="T9" fmla="*/ 2147483647 h 506"/>
              <a:gd name="T10" fmla="*/ 2147483647 w 642"/>
              <a:gd name="T11" fmla="*/ 2147483647 h 506"/>
              <a:gd name="T12" fmla="*/ 2147483647 w 642"/>
              <a:gd name="T13" fmla="*/ 2147483647 h 506"/>
              <a:gd name="T14" fmla="*/ 2147483647 w 642"/>
              <a:gd name="T15" fmla="*/ 2147483647 h 506"/>
              <a:gd name="T16" fmla="*/ 2147483647 w 642"/>
              <a:gd name="T17" fmla="*/ 2147483647 h 506"/>
              <a:gd name="T18" fmla="*/ 2147483647 w 642"/>
              <a:gd name="T19" fmla="*/ 2147483647 h 506"/>
              <a:gd name="T20" fmla="*/ 2147483647 w 642"/>
              <a:gd name="T21" fmla="*/ 2147483647 h 506"/>
              <a:gd name="T22" fmla="*/ 2147483647 w 642"/>
              <a:gd name="T23" fmla="*/ 2147483647 h 506"/>
              <a:gd name="T24" fmla="*/ 2147483647 w 642"/>
              <a:gd name="T25" fmla="*/ 2147483647 h 506"/>
              <a:gd name="T26" fmla="*/ 2147483647 w 642"/>
              <a:gd name="T27" fmla="*/ 2147483647 h 506"/>
              <a:gd name="T28" fmla="*/ 2147483647 w 642"/>
              <a:gd name="T29" fmla="*/ 2147483647 h 506"/>
              <a:gd name="T30" fmla="*/ 2147483647 w 642"/>
              <a:gd name="T31" fmla="*/ 2147483647 h 506"/>
              <a:gd name="T32" fmla="*/ 2147483647 w 642"/>
              <a:gd name="T33" fmla="*/ 2147483647 h 506"/>
              <a:gd name="T34" fmla="*/ 2147483647 w 642"/>
              <a:gd name="T35" fmla="*/ 2147483647 h 506"/>
              <a:gd name="T36" fmla="*/ 2147483647 w 642"/>
              <a:gd name="T37" fmla="*/ 2147483647 h 506"/>
              <a:gd name="T38" fmla="*/ 2147483647 w 642"/>
              <a:gd name="T39" fmla="*/ 2147483647 h 506"/>
              <a:gd name="T40" fmla="*/ 2147483647 w 642"/>
              <a:gd name="T41" fmla="*/ 2147483647 h 506"/>
              <a:gd name="T42" fmla="*/ 2147483647 w 642"/>
              <a:gd name="T43" fmla="*/ 2147483647 h 506"/>
              <a:gd name="T44" fmla="*/ 2147483647 w 642"/>
              <a:gd name="T45" fmla="*/ 0 h 50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42"/>
              <a:gd name="T70" fmla="*/ 0 h 506"/>
              <a:gd name="T71" fmla="*/ 642 w 642"/>
              <a:gd name="T72" fmla="*/ 506 h 50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42" h="506">
                <a:moveTo>
                  <a:pt x="69" y="0"/>
                </a:moveTo>
                <a:lnTo>
                  <a:pt x="0" y="440"/>
                </a:lnTo>
                <a:lnTo>
                  <a:pt x="277" y="473"/>
                </a:lnTo>
                <a:lnTo>
                  <a:pt x="339" y="481"/>
                </a:lnTo>
                <a:lnTo>
                  <a:pt x="423" y="492"/>
                </a:lnTo>
                <a:lnTo>
                  <a:pt x="520" y="505"/>
                </a:lnTo>
                <a:lnTo>
                  <a:pt x="610" y="506"/>
                </a:lnTo>
                <a:lnTo>
                  <a:pt x="642" y="69"/>
                </a:lnTo>
                <a:lnTo>
                  <a:pt x="601" y="66"/>
                </a:lnTo>
                <a:lnTo>
                  <a:pt x="558" y="62"/>
                </a:lnTo>
                <a:lnTo>
                  <a:pt x="514" y="58"/>
                </a:lnTo>
                <a:lnTo>
                  <a:pt x="479" y="54"/>
                </a:lnTo>
                <a:lnTo>
                  <a:pt x="431" y="49"/>
                </a:lnTo>
                <a:lnTo>
                  <a:pt x="380" y="41"/>
                </a:lnTo>
                <a:lnTo>
                  <a:pt x="323" y="33"/>
                </a:lnTo>
                <a:lnTo>
                  <a:pt x="274" y="27"/>
                </a:lnTo>
                <a:lnTo>
                  <a:pt x="236" y="22"/>
                </a:lnTo>
                <a:lnTo>
                  <a:pt x="205" y="17"/>
                </a:lnTo>
                <a:lnTo>
                  <a:pt x="175" y="14"/>
                </a:lnTo>
                <a:lnTo>
                  <a:pt x="143" y="9"/>
                </a:lnTo>
                <a:lnTo>
                  <a:pt x="118" y="4"/>
                </a:lnTo>
                <a:lnTo>
                  <a:pt x="94" y="1"/>
                </a:lnTo>
                <a:lnTo>
                  <a:pt x="69" y="0"/>
                </a:lnTo>
                <a:close/>
              </a:path>
            </a:pathLst>
          </a:custGeom>
          <a:solidFill>
            <a:srgbClr val="FFCF01">
              <a:alpha val="74902"/>
            </a:srgb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2" name="Freeform 13"/>
          <p:cNvSpPr>
            <a:spLocks/>
          </p:cNvSpPr>
          <p:nvPr/>
        </p:nvSpPr>
        <p:spPr bwMode="auto">
          <a:xfrm>
            <a:off x="2609850" y="2373312"/>
            <a:ext cx="976313" cy="830263"/>
          </a:xfrm>
          <a:custGeom>
            <a:avLst/>
            <a:gdLst>
              <a:gd name="T0" fmla="*/ 2147483647 w 615"/>
              <a:gd name="T1" fmla="*/ 0 h 523"/>
              <a:gd name="T2" fmla="*/ 2147483647 w 615"/>
              <a:gd name="T3" fmla="*/ 2147483647 h 523"/>
              <a:gd name="T4" fmla="*/ 2147483647 w 615"/>
              <a:gd name="T5" fmla="*/ 2147483647 h 523"/>
              <a:gd name="T6" fmla="*/ 2147483647 w 615"/>
              <a:gd name="T7" fmla="*/ 2147483647 h 523"/>
              <a:gd name="T8" fmla="*/ 2147483647 w 615"/>
              <a:gd name="T9" fmla="*/ 2147483647 h 523"/>
              <a:gd name="T10" fmla="*/ 2147483647 w 615"/>
              <a:gd name="T11" fmla="*/ 2147483647 h 523"/>
              <a:gd name="T12" fmla="*/ 2147483647 w 615"/>
              <a:gd name="T13" fmla="*/ 2147483647 h 523"/>
              <a:gd name="T14" fmla="*/ 0 w 615"/>
              <a:gd name="T15" fmla="*/ 2147483647 h 523"/>
              <a:gd name="T16" fmla="*/ 2147483647 w 615"/>
              <a:gd name="T17" fmla="*/ 2147483647 h 523"/>
              <a:gd name="T18" fmla="*/ 2147483647 w 615"/>
              <a:gd name="T19" fmla="*/ 2147483647 h 523"/>
              <a:gd name="T20" fmla="*/ 2147483647 w 615"/>
              <a:gd name="T21" fmla="*/ 2147483647 h 523"/>
              <a:gd name="T22" fmla="*/ 2147483647 w 615"/>
              <a:gd name="T23" fmla="*/ 2147483647 h 523"/>
              <a:gd name="T24" fmla="*/ 2147483647 w 615"/>
              <a:gd name="T25" fmla="*/ 2147483647 h 523"/>
              <a:gd name="T26" fmla="*/ 2147483647 w 615"/>
              <a:gd name="T27" fmla="*/ 2147483647 h 523"/>
              <a:gd name="T28" fmla="*/ 2147483647 w 615"/>
              <a:gd name="T29" fmla="*/ 2147483647 h 523"/>
              <a:gd name="T30" fmla="*/ 2147483647 w 615"/>
              <a:gd name="T31" fmla="*/ 2147483647 h 523"/>
              <a:gd name="T32" fmla="*/ 2147483647 w 615"/>
              <a:gd name="T33" fmla="*/ 2147483647 h 523"/>
              <a:gd name="T34" fmla="*/ 2147483647 w 615"/>
              <a:gd name="T35" fmla="*/ 2147483647 h 523"/>
              <a:gd name="T36" fmla="*/ 2147483647 w 615"/>
              <a:gd name="T37" fmla="*/ 2147483647 h 523"/>
              <a:gd name="T38" fmla="*/ 2147483647 w 615"/>
              <a:gd name="T39" fmla="*/ 2147483647 h 523"/>
              <a:gd name="T40" fmla="*/ 2147483647 w 615"/>
              <a:gd name="T41" fmla="*/ 2147483647 h 523"/>
              <a:gd name="T42" fmla="*/ 2147483647 w 615"/>
              <a:gd name="T43" fmla="*/ 2147483647 h 523"/>
              <a:gd name="T44" fmla="*/ 2147483647 w 615"/>
              <a:gd name="T45" fmla="*/ 2147483647 h 523"/>
              <a:gd name="T46" fmla="*/ 2147483647 w 615"/>
              <a:gd name="T47" fmla="*/ 2147483647 h 523"/>
              <a:gd name="T48" fmla="*/ 2147483647 w 615"/>
              <a:gd name="T49" fmla="*/ 2147483647 h 523"/>
              <a:gd name="T50" fmla="*/ 2147483647 w 615"/>
              <a:gd name="T51" fmla="*/ 2147483647 h 523"/>
              <a:gd name="T52" fmla="*/ 2147483647 w 615"/>
              <a:gd name="T53" fmla="*/ 2147483647 h 523"/>
              <a:gd name="T54" fmla="*/ 2147483647 w 615"/>
              <a:gd name="T55" fmla="*/ 2147483647 h 523"/>
              <a:gd name="T56" fmla="*/ 2147483647 w 615"/>
              <a:gd name="T57" fmla="*/ 2147483647 h 523"/>
              <a:gd name="T58" fmla="*/ 2147483647 w 615"/>
              <a:gd name="T59" fmla="*/ 0 h 52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15"/>
              <a:gd name="T91" fmla="*/ 0 h 523"/>
              <a:gd name="T92" fmla="*/ 615 w 615"/>
              <a:gd name="T93" fmla="*/ 523 h 52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15" h="523">
                <a:moveTo>
                  <a:pt x="81" y="0"/>
                </a:moveTo>
                <a:lnTo>
                  <a:pt x="62" y="76"/>
                </a:lnTo>
                <a:lnTo>
                  <a:pt x="49" y="149"/>
                </a:lnTo>
                <a:lnTo>
                  <a:pt x="33" y="232"/>
                </a:lnTo>
                <a:lnTo>
                  <a:pt x="20" y="295"/>
                </a:lnTo>
                <a:lnTo>
                  <a:pt x="17" y="313"/>
                </a:lnTo>
                <a:lnTo>
                  <a:pt x="13" y="340"/>
                </a:lnTo>
                <a:lnTo>
                  <a:pt x="0" y="435"/>
                </a:lnTo>
                <a:lnTo>
                  <a:pt x="159" y="469"/>
                </a:lnTo>
                <a:lnTo>
                  <a:pt x="279" y="483"/>
                </a:lnTo>
                <a:lnTo>
                  <a:pt x="351" y="494"/>
                </a:lnTo>
                <a:lnTo>
                  <a:pt x="413" y="502"/>
                </a:lnTo>
                <a:lnTo>
                  <a:pt x="461" y="508"/>
                </a:lnTo>
                <a:lnTo>
                  <a:pt x="508" y="515"/>
                </a:lnTo>
                <a:lnTo>
                  <a:pt x="569" y="523"/>
                </a:lnTo>
                <a:lnTo>
                  <a:pt x="572" y="497"/>
                </a:lnTo>
                <a:lnTo>
                  <a:pt x="575" y="467"/>
                </a:lnTo>
                <a:lnTo>
                  <a:pt x="578" y="440"/>
                </a:lnTo>
                <a:lnTo>
                  <a:pt x="580" y="413"/>
                </a:lnTo>
                <a:lnTo>
                  <a:pt x="583" y="380"/>
                </a:lnTo>
                <a:lnTo>
                  <a:pt x="588" y="345"/>
                </a:lnTo>
                <a:lnTo>
                  <a:pt x="591" y="314"/>
                </a:lnTo>
                <a:lnTo>
                  <a:pt x="594" y="272"/>
                </a:lnTo>
                <a:lnTo>
                  <a:pt x="600" y="232"/>
                </a:lnTo>
                <a:lnTo>
                  <a:pt x="602" y="198"/>
                </a:lnTo>
                <a:lnTo>
                  <a:pt x="605" y="164"/>
                </a:lnTo>
                <a:lnTo>
                  <a:pt x="610" y="127"/>
                </a:lnTo>
                <a:lnTo>
                  <a:pt x="612" y="94"/>
                </a:lnTo>
                <a:lnTo>
                  <a:pt x="615" y="81"/>
                </a:lnTo>
                <a:lnTo>
                  <a:pt x="8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" name="Freeform 14"/>
          <p:cNvSpPr>
            <a:spLocks/>
          </p:cNvSpPr>
          <p:nvPr/>
        </p:nvSpPr>
        <p:spPr bwMode="auto">
          <a:xfrm>
            <a:off x="2276475" y="1544637"/>
            <a:ext cx="1389063" cy="954088"/>
          </a:xfrm>
          <a:custGeom>
            <a:avLst/>
            <a:gdLst>
              <a:gd name="T0" fmla="*/ 2147483647 w 875"/>
              <a:gd name="T1" fmla="*/ 2147483647 h 601"/>
              <a:gd name="T2" fmla="*/ 2147483647 w 875"/>
              <a:gd name="T3" fmla="*/ 2147483647 h 601"/>
              <a:gd name="T4" fmla="*/ 2147483647 w 875"/>
              <a:gd name="T5" fmla="*/ 2147483647 h 601"/>
              <a:gd name="T6" fmla="*/ 2147483647 w 875"/>
              <a:gd name="T7" fmla="*/ 2147483647 h 601"/>
              <a:gd name="T8" fmla="*/ 2147483647 w 875"/>
              <a:gd name="T9" fmla="*/ 2147483647 h 601"/>
              <a:gd name="T10" fmla="*/ 2147483647 w 875"/>
              <a:gd name="T11" fmla="*/ 2147483647 h 601"/>
              <a:gd name="T12" fmla="*/ 2147483647 w 875"/>
              <a:gd name="T13" fmla="*/ 2147483647 h 601"/>
              <a:gd name="T14" fmla="*/ 2147483647 w 875"/>
              <a:gd name="T15" fmla="*/ 2147483647 h 601"/>
              <a:gd name="T16" fmla="*/ 2147483647 w 875"/>
              <a:gd name="T17" fmla="*/ 2147483647 h 601"/>
              <a:gd name="T18" fmla="*/ 2147483647 w 875"/>
              <a:gd name="T19" fmla="*/ 2147483647 h 601"/>
              <a:gd name="T20" fmla="*/ 2147483647 w 875"/>
              <a:gd name="T21" fmla="*/ 2147483647 h 601"/>
              <a:gd name="T22" fmla="*/ 2147483647 w 875"/>
              <a:gd name="T23" fmla="*/ 2147483647 h 601"/>
              <a:gd name="T24" fmla="*/ 2147483647 w 875"/>
              <a:gd name="T25" fmla="*/ 2147483647 h 601"/>
              <a:gd name="T26" fmla="*/ 2147483647 w 875"/>
              <a:gd name="T27" fmla="*/ 2147483647 h 601"/>
              <a:gd name="T28" fmla="*/ 2147483647 w 875"/>
              <a:gd name="T29" fmla="*/ 2147483647 h 601"/>
              <a:gd name="T30" fmla="*/ 2147483647 w 875"/>
              <a:gd name="T31" fmla="*/ 2147483647 h 601"/>
              <a:gd name="T32" fmla="*/ 2147483647 w 875"/>
              <a:gd name="T33" fmla="*/ 2147483647 h 601"/>
              <a:gd name="T34" fmla="*/ 2147483647 w 875"/>
              <a:gd name="T35" fmla="*/ 2147483647 h 601"/>
              <a:gd name="T36" fmla="*/ 2147483647 w 875"/>
              <a:gd name="T37" fmla="*/ 2147483647 h 601"/>
              <a:gd name="T38" fmla="*/ 2147483647 w 875"/>
              <a:gd name="T39" fmla="*/ 2147483647 h 601"/>
              <a:gd name="T40" fmla="*/ 2147483647 w 875"/>
              <a:gd name="T41" fmla="*/ 2147483647 h 601"/>
              <a:gd name="T42" fmla="*/ 2147483647 w 875"/>
              <a:gd name="T43" fmla="*/ 2147483647 h 601"/>
              <a:gd name="T44" fmla="*/ 2147483647 w 875"/>
              <a:gd name="T45" fmla="*/ 2147483647 h 601"/>
              <a:gd name="T46" fmla="*/ 2147483647 w 875"/>
              <a:gd name="T47" fmla="*/ 2147483647 h 601"/>
              <a:gd name="T48" fmla="*/ 2147483647 w 875"/>
              <a:gd name="T49" fmla="*/ 2147483647 h 601"/>
              <a:gd name="T50" fmla="*/ 2147483647 w 875"/>
              <a:gd name="T51" fmla="*/ 2147483647 h 601"/>
              <a:gd name="T52" fmla="*/ 2147483647 w 875"/>
              <a:gd name="T53" fmla="*/ 2147483647 h 601"/>
              <a:gd name="T54" fmla="*/ 2147483647 w 875"/>
              <a:gd name="T55" fmla="*/ 2147483647 h 601"/>
              <a:gd name="T56" fmla="*/ 2147483647 w 875"/>
              <a:gd name="T57" fmla="*/ 2147483647 h 601"/>
              <a:gd name="T58" fmla="*/ 2147483647 w 875"/>
              <a:gd name="T59" fmla="*/ 2147483647 h 601"/>
              <a:gd name="T60" fmla="*/ 2147483647 w 875"/>
              <a:gd name="T61" fmla="*/ 2147483647 h 601"/>
              <a:gd name="T62" fmla="*/ 2147483647 w 875"/>
              <a:gd name="T63" fmla="*/ 2147483647 h 601"/>
              <a:gd name="T64" fmla="*/ 2147483647 w 875"/>
              <a:gd name="T65" fmla="*/ 2147483647 h 601"/>
              <a:gd name="T66" fmla="*/ 2147483647 w 875"/>
              <a:gd name="T67" fmla="*/ 2147483647 h 601"/>
              <a:gd name="T68" fmla="*/ 2147483647 w 875"/>
              <a:gd name="T69" fmla="*/ 2147483647 h 601"/>
              <a:gd name="T70" fmla="*/ 2147483647 w 875"/>
              <a:gd name="T71" fmla="*/ 2147483647 h 601"/>
              <a:gd name="T72" fmla="*/ 2147483647 w 875"/>
              <a:gd name="T73" fmla="*/ 2147483647 h 601"/>
              <a:gd name="T74" fmla="*/ 2147483647 w 875"/>
              <a:gd name="T75" fmla="*/ 2147483647 h 601"/>
              <a:gd name="T76" fmla="*/ 2147483647 w 875"/>
              <a:gd name="T77" fmla="*/ 2147483647 h 601"/>
              <a:gd name="T78" fmla="*/ 2147483647 w 875"/>
              <a:gd name="T79" fmla="*/ 2147483647 h 601"/>
              <a:gd name="T80" fmla="*/ 2147483647 w 875"/>
              <a:gd name="T81" fmla="*/ 2147483647 h 601"/>
              <a:gd name="T82" fmla="*/ 2147483647 w 875"/>
              <a:gd name="T83" fmla="*/ 2147483647 h 601"/>
              <a:gd name="T84" fmla="*/ 2147483647 w 875"/>
              <a:gd name="T85" fmla="*/ 2147483647 h 601"/>
              <a:gd name="T86" fmla="*/ 2147483647 w 875"/>
              <a:gd name="T87" fmla="*/ 2147483647 h 601"/>
              <a:gd name="T88" fmla="*/ 2147483647 w 875"/>
              <a:gd name="T89" fmla="*/ 2147483647 h 601"/>
              <a:gd name="T90" fmla="*/ 2147483647 w 875"/>
              <a:gd name="T91" fmla="*/ 2147483647 h 601"/>
              <a:gd name="T92" fmla="*/ 2147483647 w 875"/>
              <a:gd name="T93" fmla="*/ 2147483647 h 601"/>
              <a:gd name="T94" fmla="*/ 2147483647 w 875"/>
              <a:gd name="T95" fmla="*/ 2147483647 h 601"/>
              <a:gd name="T96" fmla="*/ 2147483647 w 875"/>
              <a:gd name="T97" fmla="*/ 2147483647 h 601"/>
              <a:gd name="T98" fmla="*/ 2147483647 w 875"/>
              <a:gd name="T99" fmla="*/ 0 h 60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75"/>
              <a:gd name="T151" fmla="*/ 0 h 601"/>
              <a:gd name="T152" fmla="*/ 875 w 875"/>
              <a:gd name="T153" fmla="*/ 601 h 60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75" h="601">
                <a:moveTo>
                  <a:pt x="27" y="2"/>
                </a:moveTo>
                <a:lnTo>
                  <a:pt x="25" y="19"/>
                </a:lnTo>
                <a:lnTo>
                  <a:pt x="21" y="37"/>
                </a:lnTo>
                <a:lnTo>
                  <a:pt x="16" y="51"/>
                </a:lnTo>
                <a:lnTo>
                  <a:pt x="9" y="62"/>
                </a:lnTo>
                <a:lnTo>
                  <a:pt x="8" y="69"/>
                </a:lnTo>
                <a:lnTo>
                  <a:pt x="9" y="77"/>
                </a:lnTo>
                <a:lnTo>
                  <a:pt x="8" y="86"/>
                </a:lnTo>
                <a:lnTo>
                  <a:pt x="5" y="94"/>
                </a:lnTo>
                <a:lnTo>
                  <a:pt x="1" y="99"/>
                </a:lnTo>
                <a:lnTo>
                  <a:pt x="0" y="113"/>
                </a:lnTo>
                <a:lnTo>
                  <a:pt x="6" y="121"/>
                </a:lnTo>
                <a:lnTo>
                  <a:pt x="9" y="129"/>
                </a:lnTo>
                <a:lnTo>
                  <a:pt x="16" y="139"/>
                </a:lnTo>
                <a:lnTo>
                  <a:pt x="19" y="148"/>
                </a:lnTo>
                <a:lnTo>
                  <a:pt x="17" y="156"/>
                </a:lnTo>
                <a:lnTo>
                  <a:pt x="14" y="159"/>
                </a:lnTo>
                <a:lnTo>
                  <a:pt x="14" y="164"/>
                </a:lnTo>
                <a:lnTo>
                  <a:pt x="14" y="167"/>
                </a:lnTo>
                <a:lnTo>
                  <a:pt x="9" y="174"/>
                </a:lnTo>
                <a:lnTo>
                  <a:pt x="9" y="177"/>
                </a:lnTo>
                <a:lnTo>
                  <a:pt x="14" y="185"/>
                </a:lnTo>
                <a:lnTo>
                  <a:pt x="19" y="191"/>
                </a:lnTo>
                <a:lnTo>
                  <a:pt x="21" y="196"/>
                </a:lnTo>
                <a:lnTo>
                  <a:pt x="25" y="201"/>
                </a:lnTo>
                <a:lnTo>
                  <a:pt x="33" y="207"/>
                </a:lnTo>
                <a:lnTo>
                  <a:pt x="36" y="216"/>
                </a:lnTo>
                <a:lnTo>
                  <a:pt x="41" y="229"/>
                </a:lnTo>
                <a:lnTo>
                  <a:pt x="46" y="237"/>
                </a:lnTo>
                <a:lnTo>
                  <a:pt x="51" y="245"/>
                </a:lnTo>
                <a:lnTo>
                  <a:pt x="52" y="253"/>
                </a:lnTo>
                <a:lnTo>
                  <a:pt x="57" y="261"/>
                </a:lnTo>
                <a:lnTo>
                  <a:pt x="60" y="267"/>
                </a:lnTo>
                <a:lnTo>
                  <a:pt x="65" y="274"/>
                </a:lnTo>
                <a:lnTo>
                  <a:pt x="68" y="280"/>
                </a:lnTo>
                <a:lnTo>
                  <a:pt x="71" y="285"/>
                </a:lnTo>
                <a:lnTo>
                  <a:pt x="78" y="285"/>
                </a:lnTo>
                <a:lnTo>
                  <a:pt x="81" y="280"/>
                </a:lnTo>
                <a:lnTo>
                  <a:pt x="87" y="283"/>
                </a:lnTo>
                <a:lnTo>
                  <a:pt x="87" y="290"/>
                </a:lnTo>
                <a:lnTo>
                  <a:pt x="84" y="297"/>
                </a:lnTo>
                <a:lnTo>
                  <a:pt x="81" y="301"/>
                </a:lnTo>
                <a:lnTo>
                  <a:pt x="81" y="305"/>
                </a:lnTo>
                <a:lnTo>
                  <a:pt x="79" y="312"/>
                </a:lnTo>
                <a:lnTo>
                  <a:pt x="76" y="317"/>
                </a:lnTo>
                <a:lnTo>
                  <a:pt x="73" y="321"/>
                </a:lnTo>
                <a:lnTo>
                  <a:pt x="71" y="328"/>
                </a:lnTo>
                <a:lnTo>
                  <a:pt x="68" y="334"/>
                </a:lnTo>
                <a:lnTo>
                  <a:pt x="63" y="336"/>
                </a:lnTo>
                <a:lnTo>
                  <a:pt x="63" y="342"/>
                </a:lnTo>
                <a:lnTo>
                  <a:pt x="65" y="348"/>
                </a:lnTo>
                <a:lnTo>
                  <a:pt x="65" y="356"/>
                </a:lnTo>
                <a:lnTo>
                  <a:pt x="65" y="364"/>
                </a:lnTo>
                <a:lnTo>
                  <a:pt x="63" y="367"/>
                </a:lnTo>
                <a:lnTo>
                  <a:pt x="57" y="372"/>
                </a:lnTo>
                <a:lnTo>
                  <a:pt x="54" y="374"/>
                </a:lnTo>
                <a:lnTo>
                  <a:pt x="52" y="380"/>
                </a:lnTo>
                <a:lnTo>
                  <a:pt x="52" y="386"/>
                </a:lnTo>
                <a:lnTo>
                  <a:pt x="49" y="391"/>
                </a:lnTo>
                <a:lnTo>
                  <a:pt x="48" y="394"/>
                </a:lnTo>
                <a:lnTo>
                  <a:pt x="49" y="399"/>
                </a:lnTo>
                <a:lnTo>
                  <a:pt x="54" y="404"/>
                </a:lnTo>
                <a:lnTo>
                  <a:pt x="59" y="410"/>
                </a:lnTo>
                <a:lnTo>
                  <a:pt x="63" y="412"/>
                </a:lnTo>
                <a:lnTo>
                  <a:pt x="67" y="409"/>
                </a:lnTo>
                <a:lnTo>
                  <a:pt x="71" y="407"/>
                </a:lnTo>
                <a:lnTo>
                  <a:pt x="76" y="407"/>
                </a:lnTo>
                <a:lnTo>
                  <a:pt x="81" y="402"/>
                </a:lnTo>
                <a:lnTo>
                  <a:pt x="86" y="399"/>
                </a:lnTo>
                <a:lnTo>
                  <a:pt x="90" y="396"/>
                </a:lnTo>
                <a:lnTo>
                  <a:pt x="97" y="401"/>
                </a:lnTo>
                <a:lnTo>
                  <a:pt x="100" y="407"/>
                </a:lnTo>
                <a:lnTo>
                  <a:pt x="102" y="413"/>
                </a:lnTo>
                <a:lnTo>
                  <a:pt x="100" y="445"/>
                </a:lnTo>
                <a:lnTo>
                  <a:pt x="105" y="452"/>
                </a:lnTo>
                <a:lnTo>
                  <a:pt x="105" y="456"/>
                </a:lnTo>
                <a:lnTo>
                  <a:pt x="106" y="461"/>
                </a:lnTo>
                <a:lnTo>
                  <a:pt x="110" y="464"/>
                </a:lnTo>
                <a:lnTo>
                  <a:pt x="113" y="469"/>
                </a:lnTo>
                <a:lnTo>
                  <a:pt x="114" y="477"/>
                </a:lnTo>
                <a:lnTo>
                  <a:pt x="113" y="483"/>
                </a:lnTo>
                <a:lnTo>
                  <a:pt x="110" y="490"/>
                </a:lnTo>
                <a:lnTo>
                  <a:pt x="110" y="493"/>
                </a:lnTo>
                <a:lnTo>
                  <a:pt x="113" y="498"/>
                </a:lnTo>
                <a:lnTo>
                  <a:pt x="116" y="504"/>
                </a:lnTo>
                <a:lnTo>
                  <a:pt x="121" y="506"/>
                </a:lnTo>
                <a:lnTo>
                  <a:pt x="127" y="507"/>
                </a:lnTo>
                <a:lnTo>
                  <a:pt x="130" y="512"/>
                </a:lnTo>
                <a:lnTo>
                  <a:pt x="135" y="518"/>
                </a:lnTo>
                <a:lnTo>
                  <a:pt x="135" y="526"/>
                </a:lnTo>
                <a:lnTo>
                  <a:pt x="133" y="531"/>
                </a:lnTo>
                <a:lnTo>
                  <a:pt x="130" y="534"/>
                </a:lnTo>
                <a:lnTo>
                  <a:pt x="133" y="539"/>
                </a:lnTo>
                <a:lnTo>
                  <a:pt x="135" y="542"/>
                </a:lnTo>
                <a:lnTo>
                  <a:pt x="137" y="550"/>
                </a:lnTo>
                <a:lnTo>
                  <a:pt x="138" y="553"/>
                </a:lnTo>
                <a:lnTo>
                  <a:pt x="141" y="556"/>
                </a:lnTo>
                <a:lnTo>
                  <a:pt x="143" y="560"/>
                </a:lnTo>
                <a:lnTo>
                  <a:pt x="146" y="560"/>
                </a:lnTo>
                <a:lnTo>
                  <a:pt x="148" y="556"/>
                </a:lnTo>
                <a:lnTo>
                  <a:pt x="149" y="552"/>
                </a:lnTo>
                <a:lnTo>
                  <a:pt x="154" y="549"/>
                </a:lnTo>
                <a:lnTo>
                  <a:pt x="159" y="547"/>
                </a:lnTo>
                <a:lnTo>
                  <a:pt x="164" y="549"/>
                </a:lnTo>
                <a:lnTo>
                  <a:pt x="168" y="552"/>
                </a:lnTo>
                <a:lnTo>
                  <a:pt x="171" y="556"/>
                </a:lnTo>
                <a:lnTo>
                  <a:pt x="176" y="560"/>
                </a:lnTo>
                <a:lnTo>
                  <a:pt x="184" y="555"/>
                </a:lnTo>
                <a:lnTo>
                  <a:pt x="191" y="550"/>
                </a:lnTo>
                <a:lnTo>
                  <a:pt x="192" y="547"/>
                </a:lnTo>
                <a:lnTo>
                  <a:pt x="195" y="545"/>
                </a:lnTo>
                <a:lnTo>
                  <a:pt x="200" y="552"/>
                </a:lnTo>
                <a:lnTo>
                  <a:pt x="203" y="553"/>
                </a:lnTo>
                <a:lnTo>
                  <a:pt x="208" y="555"/>
                </a:lnTo>
                <a:lnTo>
                  <a:pt x="214" y="553"/>
                </a:lnTo>
                <a:lnTo>
                  <a:pt x="219" y="552"/>
                </a:lnTo>
                <a:lnTo>
                  <a:pt x="222" y="553"/>
                </a:lnTo>
                <a:lnTo>
                  <a:pt x="224" y="558"/>
                </a:lnTo>
                <a:lnTo>
                  <a:pt x="230" y="556"/>
                </a:lnTo>
                <a:lnTo>
                  <a:pt x="237" y="558"/>
                </a:lnTo>
                <a:lnTo>
                  <a:pt x="241" y="558"/>
                </a:lnTo>
                <a:lnTo>
                  <a:pt x="246" y="558"/>
                </a:lnTo>
                <a:lnTo>
                  <a:pt x="246" y="561"/>
                </a:lnTo>
                <a:lnTo>
                  <a:pt x="249" y="561"/>
                </a:lnTo>
                <a:lnTo>
                  <a:pt x="253" y="556"/>
                </a:lnTo>
                <a:lnTo>
                  <a:pt x="256" y="552"/>
                </a:lnTo>
                <a:lnTo>
                  <a:pt x="259" y="544"/>
                </a:lnTo>
                <a:lnTo>
                  <a:pt x="262" y="541"/>
                </a:lnTo>
                <a:lnTo>
                  <a:pt x="265" y="542"/>
                </a:lnTo>
                <a:lnTo>
                  <a:pt x="268" y="547"/>
                </a:lnTo>
                <a:lnTo>
                  <a:pt x="270" y="550"/>
                </a:lnTo>
                <a:lnTo>
                  <a:pt x="272" y="556"/>
                </a:lnTo>
                <a:lnTo>
                  <a:pt x="272" y="561"/>
                </a:lnTo>
                <a:lnTo>
                  <a:pt x="273" y="564"/>
                </a:lnTo>
                <a:lnTo>
                  <a:pt x="278" y="566"/>
                </a:lnTo>
                <a:lnTo>
                  <a:pt x="283" y="566"/>
                </a:lnTo>
                <a:lnTo>
                  <a:pt x="294" y="520"/>
                </a:lnTo>
                <a:lnTo>
                  <a:pt x="828" y="601"/>
                </a:lnTo>
                <a:lnTo>
                  <a:pt x="875" y="162"/>
                </a:lnTo>
                <a:lnTo>
                  <a:pt x="723" y="140"/>
                </a:lnTo>
                <a:lnTo>
                  <a:pt x="653" y="131"/>
                </a:lnTo>
                <a:lnTo>
                  <a:pt x="566" y="118"/>
                </a:lnTo>
                <a:lnTo>
                  <a:pt x="464" y="100"/>
                </a:lnTo>
                <a:lnTo>
                  <a:pt x="397" y="86"/>
                </a:lnTo>
                <a:lnTo>
                  <a:pt x="321" y="70"/>
                </a:lnTo>
                <a:lnTo>
                  <a:pt x="248" y="54"/>
                </a:lnTo>
                <a:lnTo>
                  <a:pt x="173" y="39"/>
                </a:lnTo>
                <a:lnTo>
                  <a:pt x="116" y="23"/>
                </a:lnTo>
                <a:lnTo>
                  <a:pt x="57" y="7"/>
                </a:lnTo>
                <a:lnTo>
                  <a:pt x="27" y="0"/>
                </a:lnTo>
                <a:lnTo>
                  <a:pt x="27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4" name="Freeform 15"/>
          <p:cNvSpPr>
            <a:spLocks/>
          </p:cNvSpPr>
          <p:nvPr/>
        </p:nvSpPr>
        <p:spPr bwMode="auto">
          <a:xfrm>
            <a:off x="3605213" y="1797050"/>
            <a:ext cx="900112" cy="585787"/>
          </a:xfrm>
          <a:custGeom>
            <a:avLst/>
            <a:gdLst>
              <a:gd name="T0" fmla="*/ 2147483647 w 567"/>
              <a:gd name="T1" fmla="*/ 0 h 369"/>
              <a:gd name="T2" fmla="*/ 0 w 567"/>
              <a:gd name="T3" fmla="*/ 2147483647 h 369"/>
              <a:gd name="T4" fmla="*/ 2147483647 w 567"/>
              <a:gd name="T5" fmla="*/ 2147483647 h 369"/>
              <a:gd name="T6" fmla="*/ 2147483647 w 567"/>
              <a:gd name="T7" fmla="*/ 2147483647 h 369"/>
              <a:gd name="T8" fmla="*/ 2147483647 w 567"/>
              <a:gd name="T9" fmla="*/ 2147483647 h 369"/>
              <a:gd name="T10" fmla="*/ 2147483647 w 567"/>
              <a:gd name="T11" fmla="*/ 2147483647 h 369"/>
              <a:gd name="T12" fmla="*/ 2147483647 w 567"/>
              <a:gd name="T13" fmla="*/ 2147483647 h 369"/>
              <a:gd name="T14" fmla="*/ 2147483647 w 567"/>
              <a:gd name="T15" fmla="*/ 2147483647 h 369"/>
              <a:gd name="T16" fmla="*/ 2147483647 w 567"/>
              <a:gd name="T17" fmla="*/ 2147483647 h 369"/>
              <a:gd name="T18" fmla="*/ 2147483647 w 567"/>
              <a:gd name="T19" fmla="*/ 2147483647 h 369"/>
              <a:gd name="T20" fmla="*/ 2147483647 w 567"/>
              <a:gd name="T21" fmla="*/ 2147483647 h 369"/>
              <a:gd name="T22" fmla="*/ 2147483647 w 567"/>
              <a:gd name="T23" fmla="*/ 2147483647 h 369"/>
              <a:gd name="T24" fmla="*/ 2147483647 w 567"/>
              <a:gd name="T25" fmla="*/ 2147483647 h 369"/>
              <a:gd name="T26" fmla="*/ 2147483647 w 567"/>
              <a:gd name="T27" fmla="*/ 2147483647 h 369"/>
              <a:gd name="T28" fmla="*/ 2147483647 w 567"/>
              <a:gd name="T29" fmla="*/ 2147483647 h 369"/>
              <a:gd name="T30" fmla="*/ 2147483647 w 567"/>
              <a:gd name="T31" fmla="*/ 2147483647 h 369"/>
              <a:gd name="T32" fmla="*/ 2147483647 w 567"/>
              <a:gd name="T33" fmla="*/ 2147483647 h 369"/>
              <a:gd name="T34" fmla="*/ 2147483647 w 567"/>
              <a:gd name="T35" fmla="*/ 2147483647 h 369"/>
              <a:gd name="T36" fmla="*/ 2147483647 w 567"/>
              <a:gd name="T37" fmla="*/ 2147483647 h 369"/>
              <a:gd name="T38" fmla="*/ 2147483647 w 567"/>
              <a:gd name="T39" fmla="*/ 2147483647 h 369"/>
              <a:gd name="T40" fmla="*/ 2147483647 w 567"/>
              <a:gd name="T41" fmla="*/ 2147483647 h 369"/>
              <a:gd name="T42" fmla="*/ 2147483647 w 567"/>
              <a:gd name="T43" fmla="*/ 2147483647 h 369"/>
              <a:gd name="T44" fmla="*/ 2147483647 w 567"/>
              <a:gd name="T45" fmla="*/ 2147483647 h 369"/>
              <a:gd name="T46" fmla="*/ 2147483647 w 567"/>
              <a:gd name="T47" fmla="*/ 2147483647 h 369"/>
              <a:gd name="T48" fmla="*/ 2147483647 w 567"/>
              <a:gd name="T49" fmla="*/ 2147483647 h 369"/>
              <a:gd name="T50" fmla="*/ 2147483647 w 567"/>
              <a:gd name="T51" fmla="*/ 2147483647 h 369"/>
              <a:gd name="T52" fmla="*/ 2147483647 w 567"/>
              <a:gd name="T53" fmla="*/ 2147483647 h 369"/>
              <a:gd name="T54" fmla="*/ 2147483647 w 567"/>
              <a:gd name="T55" fmla="*/ 2147483647 h 369"/>
              <a:gd name="T56" fmla="*/ 2147483647 w 567"/>
              <a:gd name="T57" fmla="*/ 2147483647 h 369"/>
              <a:gd name="T58" fmla="*/ 2147483647 w 567"/>
              <a:gd name="T59" fmla="*/ 2147483647 h 369"/>
              <a:gd name="T60" fmla="*/ 2147483647 w 567"/>
              <a:gd name="T61" fmla="*/ 2147483647 h 369"/>
              <a:gd name="T62" fmla="*/ 2147483647 w 567"/>
              <a:gd name="T63" fmla="*/ 2147483647 h 369"/>
              <a:gd name="T64" fmla="*/ 2147483647 w 567"/>
              <a:gd name="T65" fmla="*/ 2147483647 h 369"/>
              <a:gd name="T66" fmla="*/ 2147483647 w 567"/>
              <a:gd name="T67" fmla="*/ 2147483647 h 369"/>
              <a:gd name="T68" fmla="*/ 2147483647 w 567"/>
              <a:gd name="T69" fmla="*/ 2147483647 h 369"/>
              <a:gd name="T70" fmla="*/ 2147483647 w 567"/>
              <a:gd name="T71" fmla="*/ 2147483647 h 369"/>
              <a:gd name="T72" fmla="*/ 2147483647 w 567"/>
              <a:gd name="T73" fmla="*/ 0 h 36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67"/>
              <a:gd name="T112" fmla="*/ 0 h 369"/>
              <a:gd name="T113" fmla="*/ 567 w 567"/>
              <a:gd name="T114" fmla="*/ 369 h 36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67" h="369">
                <a:moveTo>
                  <a:pt x="38" y="0"/>
                </a:moveTo>
                <a:lnTo>
                  <a:pt x="0" y="336"/>
                </a:lnTo>
                <a:lnTo>
                  <a:pt x="567" y="369"/>
                </a:lnTo>
                <a:lnTo>
                  <a:pt x="567" y="328"/>
                </a:lnTo>
                <a:lnTo>
                  <a:pt x="560" y="318"/>
                </a:lnTo>
                <a:lnTo>
                  <a:pt x="556" y="310"/>
                </a:lnTo>
                <a:lnTo>
                  <a:pt x="552" y="298"/>
                </a:lnTo>
                <a:lnTo>
                  <a:pt x="548" y="288"/>
                </a:lnTo>
                <a:lnTo>
                  <a:pt x="548" y="282"/>
                </a:lnTo>
                <a:lnTo>
                  <a:pt x="555" y="277"/>
                </a:lnTo>
                <a:lnTo>
                  <a:pt x="556" y="271"/>
                </a:lnTo>
                <a:lnTo>
                  <a:pt x="555" y="258"/>
                </a:lnTo>
                <a:lnTo>
                  <a:pt x="550" y="245"/>
                </a:lnTo>
                <a:lnTo>
                  <a:pt x="548" y="226"/>
                </a:lnTo>
                <a:lnTo>
                  <a:pt x="545" y="209"/>
                </a:lnTo>
                <a:lnTo>
                  <a:pt x="544" y="191"/>
                </a:lnTo>
                <a:lnTo>
                  <a:pt x="542" y="180"/>
                </a:lnTo>
                <a:lnTo>
                  <a:pt x="537" y="169"/>
                </a:lnTo>
                <a:lnTo>
                  <a:pt x="539" y="155"/>
                </a:lnTo>
                <a:lnTo>
                  <a:pt x="539" y="143"/>
                </a:lnTo>
                <a:lnTo>
                  <a:pt x="536" y="128"/>
                </a:lnTo>
                <a:lnTo>
                  <a:pt x="534" y="116"/>
                </a:lnTo>
                <a:lnTo>
                  <a:pt x="536" y="102"/>
                </a:lnTo>
                <a:lnTo>
                  <a:pt x="531" y="96"/>
                </a:lnTo>
                <a:lnTo>
                  <a:pt x="529" y="86"/>
                </a:lnTo>
                <a:lnTo>
                  <a:pt x="528" y="75"/>
                </a:lnTo>
                <a:lnTo>
                  <a:pt x="533" y="69"/>
                </a:lnTo>
                <a:lnTo>
                  <a:pt x="537" y="64"/>
                </a:lnTo>
                <a:lnTo>
                  <a:pt x="534" y="54"/>
                </a:lnTo>
                <a:lnTo>
                  <a:pt x="531" y="45"/>
                </a:lnTo>
                <a:lnTo>
                  <a:pt x="523" y="35"/>
                </a:lnTo>
                <a:lnTo>
                  <a:pt x="418" y="27"/>
                </a:lnTo>
                <a:lnTo>
                  <a:pt x="361" y="26"/>
                </a:lnTo>
                <a:lnTo>
                  <a:pt x="315" y="24"/>
                </a:lnTo>
                <a:lnTo>
                  <a:pt x="274" y="21"/>
                </a:lnTo>
                <a:lnTo>
                  <a:pt x="232" y="18"/>
                </a:lnTo>
                <a:lnTo>
                  <a:pt x="38" y="0"/>
                </a:lnTo>
                <a:close/>
              </a:path>
            </a:pathLst>
          </a:custGeom>
          <a:solidFill>
            <a:srgbClr val="FFCF01">
              <a:alpha val="74902"/>
            </a:srgb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5" name="Freeform 16"/>
          <p:cNvSpPr>
            <a:spLocks/>
          </p:cNvSpPr>
          <p:nvPr/>
        </p:nvSpPr>
        <p:spPr bwMode="auto">
          <a:xfrm>
            <a:off x="3543300" y="2330450"/>
            <a:ext cx="965200" cy="652462"/>
          </a:xfrm>
          <a:custGeom>
            <a:avLst/>
            <a:gdLst>
              <a:gd name="T0" fmla="*/ 2147483647 w 608"/>
              <a:gd name="T1" fmla="*/ 2147483647 h 411"/>
              <a:gd name="T2" fmla="*/ 2147483647 w 608"/>
              <a:gd name="T3" fmla="*/ 2147483647 h 411"/>
              <a:gd name="T4" fmla="*/ 2147483647 w 608"/>
              <a:gd name="T5" fmla="*/ 2147483647 h 411"/>
              <a:gd name="T6" fmla="*/ 2147483647 w 608"/>
              <a:gd name="T7" fmla="*/ 2147483647 h 411"/>
              <a:gd name="T8" fmla="*/ 2147483647 w 608"/>
              <a:gd name="T9" fmla="*/ 2147483647 h 411"/>
              <a:gd name="T10" fmla="*/ 2147483647 w 608"/>
              <a:gd name="T11" fmla="*/ 2147483647 h 411"/>
              <a:gd name="T12" fmla="*/ 2147483647 w 608"/>
              <a:gd name="T13" fmla="*/ 2147483647 h 411"/>
              <a:gd name="T14" fmla="*/ 2147483647 w 608"/>
              <a:gd name="T15" fmla="*/ 2147483647 h 411"/>
              <a:gd name="T16" fmla="*/ 2147483647 w 608"/>
              <a:gd name="T17" fmla="*/ 2147483647 h 411"/>
              <a:gd name="T18" fmla="*/ 2147483647 w 608"/>
              <a:gd name="T19" fmla="*/ 2147483647 h 411"/>
              <a:gd name="T20" fmla="*/ 2147483647 w 608"/>
              <a:gd name="T21" fmla="*/ 2147483647 h 411"/>
              <a:gd name="T22" fmla="*/ 2147483647 w 608"/>
              <a:gd name="T23" fmla="*/ 2147483647 h 411"/>
              <a:gd name="T24" fmla="*/ 2147483647 w 608"/>
              <a:gd name="T25" fmla="*/ 2147483647 h 411"/>
              <a:gd name="T26" fmla="*/ 2147483647 w 608"/>
              <a:gd name="T27" fmla="*/ 2147483647 h 411"/>
              <a:gd name="T28" fmla="*/ 2147483647 w 608"/>
              <a:gd name="T29" fmla="*/ 2147483647 h 411"/>
              <a:gd name="T30" fmla="*/ 2147483647 w 608"/>
              <a:gd name="T31" fmla="*/ 2147483647 h 411"/>
              <a:gd name="T32" fmla="*/ 2147483647 w 608"/>
              <a:gd name="T33" fmla="*/ 2147483647 h 411"/>
              <a:gd name="T34" fmla="*/ 2147483647 w 608"/>
              <a:gd name="T35" fmla="*/ 2147483647 h 411"/>
              <a:gd name="T36" fmla="*/ 2147483647 w 608"/>
              <a:gd name="T37" fmla="*/ 2147483647 h 411"/>
              <a:gd name="T38" fmla="*/ 2147483647 w 608"/>
              <a:gd name="T39" fmla="*/ 2147483647 h 411"/>
              <a:gd name="T40" fmla="*/ 2147483647 w 608"/>
              <a:gd name="T41" fmla="*/ 2147483647 h 411"/>
              <a:gd name="T42" fmla="*/ 2147483647 w 608"/>
              <a:gd name="T43" fmla="*/ 2147483647 h 411"/>
              <a:gd name="T44" fmla="*/ 2147483647 w 608"/>
              <a:gd name="T45" fmla="*/ 2147483647 h 411"/>
              <a:gd name="T46" fmla="*/ 2147483647 w 608"/>
              <a:gd name="T47" fmla="*/ 2147483647 h 411"/>
              <a:gd name="T48" fmla="*/ 2147483647 w 608"/>
              <a:gd name="T49" fmla="*/ 2147483647 h 411"/>
              <a:gd name="T50" fmla="*/ 2147483647 w 608"/>
              <a:gd name="T51" fmla="*/ 2147483647 h 411"/>
              <a:gd name="T52" fmla="*/ 2147483647 w 608"/>
              <a:gd name="T53" fmla="*/ 2147483647 h 411"/>
              <a:gd name="T54" fmla="*/ 2147483647 w 608"/>
              <a:gd name="T55" fmla="*/ 2147483647 h 411"/>
              <a:gd name="T56" fmla="*/ 2147483647 w 608"/>
              <a:gd name="T57" fmla="*/ 2147483647 h 411"/>
              <a:gd name="T58" fmla="*/ 2147483647 w 608"/>
              <a:gd name="T59" fmla="*/ 2147483647 h 411"/>
              <a:gd name="T60" fmla="*/ 2147483647 w 608"/>
              <a:gd name="T61" fmla="*/ 2147483647 h 411"/>
              <a:gd name="T62" fmla="*/ 2147483647 w 608"/>
              <a:gd name="T63" fmla="*/ 2147483647 h 411"/>
              <a:gd name="T64" fmla="*/ 2147483647 w 608"/>
              <a:gd name="T65" fmla="*/ 2147483647 h 411"/>
              <a:gd name="T66" fmla="*/ 2147483647 w 608"/>
              <a:gd name="T67" fmla="*/ 2147483647 h 411"/>
              <a:gd name="T68" fmla="*/ 2147483647 w 608"/>
              <a:gd name="T69" fmla="*/ 2147483647 h 411"/>
              <a:gd name="T70" fmla="*/ 2147483647 w 608"/>
              <a:gd name="T71" fmla="*/ 2147483647 h 411"/>
              <a:gd name="T72" fmla="*/ 2147483647 w 608"/>
              <a:gd name="T73" fmla="*/ 0 h 41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08"/>
              <a:gd name="T112" fmla="*/ 0 h 411"/>
              <a:gd name="T113" fmla="*/ 608 w 608"/>
              <a:gd name="T114" fmla="*/ 411 h 41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08" h="411">
                <a:moveTo>
                  <a:pt x="33" y="0"/>
                </a:moveTo>
                <a:lnTo>
                  <a:pt x="600" y="33"/>
                </a:lnTo>
                <a:lnTo>
                  <a:pt x="600" y="41"/>
                </a:lnTo>
                <a:lnTo>
                  <a:pt x="599" y="44"/>
                </a:lnTo>
                <a:lnTo>
                  <a:pt x="597" y="51"/>
                </a:lnTo>
                <a:lnTo>
                  <a:pt x="591" y="55"/>
                </a:lnTo>
                <a:lnTo>
                  <a:pt x="585" y="60"/>
                </a:lnTo>
                <a:lnTo>
                  <a:pt x="580" y="65"/>
                </a:lnTo>
                <a:lnTo>
                  <a:pt x="578" y="68"/>
                </a:lnTo>
                <a:lnTo>
                  <a:pt x="578" y="73"/>
                </a:lnTo>
                <a:lnTo>
                  <a:pt x="578" y="76"/>
                </a:lnTo>
                <a:lnTo>
                  <a:pt x="581" y="82"/>
                </a:lnTo>
                <a:lnTo>
                  <a:pt x="591" y="89"/>
                </a:lnTo>
                <a:lnTo>
                  <a:pt x="597" y="95"/>
                </a:lnTo>
                <a:lnTo>
                  <a:pt x="605" y="100"/>
                </a:lnTo>
                <a:lnTo>
                  <a:pt x="608" y="106"/>
                </a:lnTo>
                <a:lnTo>
                  <a:pt x="604" y="303"/>
                </a:lnTo>
                <a:lnTo>
                  <a:pt x="599" y="305"/>
                </a:lnTo>
                <a:lnTo>
                  <a:pt x="594" y="303"/>
                </a:lnTo>
                <a:lnTo>
                  <a:pt x="591" y="306"/>
                </a:lnTo>
                <a:lnTo>
                  <a:pt x="591" y="309"/>
                </a:lnTo>
                <a:lnTo>
                  <a:pt x="591" y="314"/>
                </a:lnTo>
                <a:lnTo>
                  <a:pt x="596" y="316"/>
                </a:lnTo>
                <a:lnTo>
                  <a:pt x="599" y="317"/>
                </a:lnTo>
                <a:lnTo>
                  <a:pt x="600" y="321"/>
                </a:lnTo>
                <a:lnTo>
                  <a:pt x="597" y="324"/>
                </a:lnTo>
                <a:lnTo>
                  <a:pt x="594" y="329"/>
                </a:lnTo>
                <a:lnTo>
                  <a:pt x="596" y="333"/>
                </a:lnTo>
                <a:lnTo>
                  <a:pt x="597" y="335"/>
                </a:lnTo>
                <a:lnTo>
                  <a:pt x="600" y="338"/>
                </a:lnTo>
                <a:lnTo>
                  <a:pt x="605" y="340"/>
                </a:lnTo>
                <a:lnTo>
                  <a:pt x="605" y="346"/>
                </a:lnTo>
                <a:lnTo>
                  <a:pt x="600" y="352"/>
                </a:lnTo>
                <a:lnTo>
                  <a:pt x="599" y="363"/>
                </a:lnTo>
                <a:lnTo>
                  <a:pt x="597" y="367"/>
                </a:lnTo>
                <a:lnTo>
                  <a:pt x="596" y="373"/>
                </a:lnTo>
                <a:lnTo>
                  <a:pt x="594" y="375"/>
                </a:lnTo>
                <a:lnTo>
                  <a:pt x="593" y="379"/>
                </a:lnTo>
                <a:lnTo>
                  <a:pt x="589" y="383"/>
                </a:lnTo>
                <a:lnTo>
                  <a:pt x="591" y="386"/>
                </a:lnTo>
                <a:lnTo>
                  <a:pt x="596" y="397"/>
                </a:lnTo>
                <a:lnTo>
                  <a:pt x="597" y="403"/>
                </a:lnTo>
                <a:lnTo>
                  <a:pt x="597" y="408"/>
                </a:lnTo>
                <a:lnTo>
                  <a:pt x="596" y="411"/>
                </a:lnTo>
                <a:lnTo>
                  <a:pt x="589" y="411"/>
                </a:lnTo>
                <a:lnTo>
                  <a:pt x="588" y="402"/>
                </a:lnTo>
                <a:lnTo>
                  <a:pt x="581" y="397"/>
                </a:lnTo>
                <a:lnTo>
                  <a:pt x="575" y="392"/>
                </a:lnTo>
                <a:lnTo>
                  <a:pt x="564" y="389"/>
                </a:lnTo>
                <a:lnTo>
                  <a:pt x="558" y="387"/>
                </a:lnTo>
                <a:lnTo>
                  <a:pt x="551" y="384"/>
                </a:lnTo>
                <a:lnTo>
                  <a:pt x="545" y="376"/>
                </a:lnTo>
                <a:lnTo>
                  <a:pt x="537" y="375"/>
                </a:lnTo>
                <a:lnTo>
                  <a:pt x="529" y="371"/>
                </a:lnTo>
                <a:lnTo>
                  <a:pt x="516" y="373"/>
                </a:lnTo>
                <a:lnTo>
                  <a:pt x="504" y="373"/>
                </a:lnTo>
                <a:lnTo>
                  <a:pt x="491" y="371"/>
                </a:lnTo>
                <a:lnTo>
                  <a:pt x="486" y="378"/>
                </a:lnTo>
                <a:lnTo>
                  <a:pt x="472" y="378"/>
                </a:lnTo>
                <a:lnTo>
                  <a:pt x="461" y="371"/>
                </a:lnTo>
                <a:lnTo>
                  <a:pt x="448" y="363"/>
                </a:lnTo>
                <a:lnTo>
                  <a:pt x="442" y="356"/>
                </a:lnTo>
                <a:lnTo>
                  <a:pt x="430" y="354"/>
                </a:lnTo>
                <a:lnTo>
                  <a:pt x="397" y="352"/>
                </a:lnTo>
                <a:lnTo>
                  <a:pt x="368" y="349"/>
                </a:lnTo>
                <a:lnTo>
                  <a:pt x="321" y="349"/>
                </a:lnTo>
                <a:lnTo>
                  <a:pt x="280" y="344"/>
                </a:lnTo>
                <a:lnTo>
                  <a:pt x="227" y="340"/>
                </a:lnTo>
                <a:lnTo>
                  <a:pt x="181" y="336"/>
                </a:lnTo>
                <a:lnTo>
                  <a:pt x="125" y="333"/>
                </a:lnTo>
                <a:lnTo>
                  <a:pt x="82" y="329"/>
                </a:lnTo>
                <a:lnTo>
                  <a:pt x="46" y="325"/>
                </a:lnTo>
                <a:lnTo>
                  <a:pt x="0" y="327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6" name="Freeform 18"/>
          <p:cNvSpPr>
            <a:spLocks/>
          </p:cNvSpPr>
          <p:nvPr/>
        </p:nvSpPr>
        <p:spPr bwMode="auto">
          <a:xfrm>
            <a:off x="3733800" y="3382962"/>
            <a:ext cx="1023938" cy="558800"/>
          </a:xfrm>
          <a:custGeom>
            <a:avLst/>
            <a:gdLst>
              <a:gd name="T0" fmla="*/ 38100 w 645"/>
              <a:gd name="T1" fmla="*/ 0 h 352"/>
              <a:gd name="T2" fmla="*/ 917575 w 645"/>
              <a:gd name="T3" fmla="*/ 31750 h 352"/>
              <a:gd name="T4" fmla="*/ 922338 w 645"/>
              <a:gd name="T5" fmla="*/ 39688 h 352"/>
              <a:gd name="T6" fmla="*/ 930275 w 645"/>
              <a:gd name="T7" fmla="*/ 49213 h 352"/>
              <a:gd name="T8" fmla="*/ 942975 w 645"/>
              <a:gd name="T9" fmla="*/ 57150 h 352"/>
              <a:gd name="T10" fmla="*/ 950913 w 645"/>
              <a:gd name="T11" fmla="*/ 65088 h 352"/>
              <a:gd name="T12" fmla="*/ 963613 w 645"/>
              <a:gd name="T13" fmla="*/ 61913 h 352"/>
              <a:gd name="T14" fmla="*/ 968375 w 645"/>
              <a:gd name="T15" fmla="*/ 53975 h 352"/>
              <a:gd name="T16" fmla="*/ 973138 w 645"/>
              <a:gd name="T17" fmla="*/ 52388 h 352"/>
              <a:gd name="T18" fmla="*/ 977900 w 645"/>
              <a:gd name="T19" fmla="*/ 49213 h 352"/>
              <a:gd name="T20" fmla="*/ 977900 w 645"/>
              <a:gd name="T21" fmla="*/ 57150 h 352"/>
              <a:gd name="T22" fmla="*/ 984250 w 645"/>
              <a:gd name="T23" fmla="*/ 65088 h 352"/>
              <a:gd name="T24" fmla="*/ 985838 w 645"/>
              <a:gd name="T25" fmla="*/ 69850 h 352"/>
              <a:gd name="T26" fmla="*/ 985838 w 645"/>
              <a:gd name="T27" fmla="*/ 77788 h 352"/>
              <a:gd name="T28" fmla="*/ 985838 w 645"/>
              <a:gd name="T29" fmla="*/ 82550 h 352"/>
              <a:gd name="T30" fmla="*/ 981075 w 645"/>
              <a:gd name="T31" fmla="*/ 85725 h 352"/>
              <a:gd name="T32" fmla="*/ 973138 w 645"/>
              <a:gd name="T33" fmla="*/ 85725 h 352"/>
              <a:gd name="T34" fmla="*/ 965200 w 645"/>
              <a:gd name="T35" fmla="*/ 92075 h 352"/>
              <a:gd name="T36" fmla="*/ 965200 w 645"/>
              <a:gd name="T37" fmla="*/ 96838 h 352"/>
              <a:gd name="T38" fmla="*/ 965200 w 645"/>
              <a:gd name="T39" fmla="*/ 103188 h 352"/>
              <a:gd name="T40" fmla="*/ 963613 w 645"/>
              <a:gd name="T41" fmla="*/ 104775 h 352"/>
              <a:gd name="T42" fmla="*/ 958850 w 645"/>
              <a:gd name="T43" fmla="*/ 109538 h 352"/>
              <a:gd name="T44" fmla="*/ 955675 w 645"/>
              <a:gd name="T45" fmla="*/ 112713 h 352"/>
              <a:gd name="T46" fmla="*/ 954088 w 645"/>
              <a:gd name="T47" fmla="*/ 117475 h 352"/>
              <a:gd name="T48" fmla="*/ 954088 w 645"/>
              <a:gd name="T49" fmla="*/ 122238 h 352"/>
              <a:gd name="T50" fmla="*/ 958850 w 645"/>
              <a:gd name="T51" fmla="*/ 125413 h 352"/>
              <a:gd name="T52" fmla="*/ 965200 w 645"/>
              <a:gd name="T53" fmla="*/ 130175 h 352"/>
              <a:gd name="T54" fmla="*/ 968375 w 645"/>
              <a:gd name="T55" fmla="*/ 139700 h 352"/>
              <a:gd name="T56" fmla="*/ 977900 w 645"/>
              <a:gd name="T57" fmla="*/ 139700 h 352"/>
              <a:gd name="T58" fmla="*/ 984250 w 645"/>
              <a:gd name="T59" fmla="*/ 150813 h 352"/>
              <a:gd name="T60" fmla="*/ 985838 w 645"/>
              <a:gd name="T61" fmla="*/ 158750 h 352"/>
              <a:gd name="T62" fmla="*/ 989013 w 645"/>
              <a:gd name="T63" fmla="*/ 160338 h 352"/>
              <a:gd name="T64" fmla="*/ 989013 w 645"/>
              <a:gd name="T65" fmla="*/ 171450 h 352"/>
              <a:gd name="T66" fmla="*/ 993775 w 645"/>
              <a:gd name="T67" fmla="*/ 177800 h 352"/>
              <a:gd name="T68" fmla="*/ 1003300 w 645"/>
              <a:gd name="T69" fmla="*/ 188913 h 352"/>
              <a:gd name="T70" fmla="*/ 1011238 w 645"/>
              <a:gd name="T71" fmla="*/ 188913 h 352"/>
              <a:gd name="T72" fmla="*/ 1019175 w 645"/>
              <a:gd name="T73" fmla="*/ 190500 h 352"/>
              <a:gd name="T74" fmla="*/ 1023938 w 645"/>
              <a:gd name="T75" fmla="*/ 198438 h 352"/>
              <a:gd name="T76" fmla="*/ 1023938 w 645"/>
              <a:gd name="T77" fmla="*/ 558800 h 352"/>
              <a:gd name="T78" fmla="*/ 0 w 645"/>
              <a:gd name="T79" fmla="*/ 523875 h 352"/>
              <a:gd name="T80" fmla="*/ 38100 w 645"/>
              <a:gd name="T81" fmla="*/ 0 h 35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645"/>
              <a:gd name="T124" fmla="*/ 0 h 352"/>
              <a:gd name="T125" fmla="*/ 645 w 645"/>
              <a:gd name="T126" fmla="*/ 352 h 35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645" h="352">
                <a:moveTo>
                  <a:pt x="24" y="0"/>
                </a:moveTo>
                <a:lnTo>
                  <a:pt x="578" y="20"/>
                </a:lnTo>
                <a:lnTo>
                  <a:pt x="581" y="25"/>
                </a:lnTo>
                <a:lnTo>
                  <a:pt x="586" y="31"/>
                </a:lnTo>
                <a:lnTo>
                  <a:pt x="594" y="36"/>
                </a:lnTo>
                <a:lnTo>
                  <a:pt x="599" y="41"/>
                </a:lnTo>
                <a:lnTo>
                  <a:pt x="607" y="39"/>
                </a:lnTo>
                <a:lnTo>
                  <a:pt x="610" y="34"/>
                </a:lnTo>
                <a:lnTo>
                  <a:pt x="613" y="33"/>
                </a:lnTo>
                <a:lnTo>
                  <a:pt x="616" y="31"/>
                </a:lnTo>
                <a:lnTo>
                  <a:pt x="616" y="36"/>
                </a:lnTo>
                <a:lnTo>
                  <a:pt x="620" y="41"/>
                </a:lnTo>
                <a:lnTo>
                  <a:pt x="621" y="44"/>
                </a:lnTo>
                <a:lnTo>
                  <a:pt x="621" y="49"/>
                </a:lnTo>
                <a:lnTo>
                  <a:pt x="621" y="52"/>
                </a:lnTo>
                <a:lnTo>
                  <a:pt x="618" y="54"/>
                </a:lnTo>
                <a:lnTo>
                  <a:pt x="613" y="54"/>
                </a:lnTo>
                <a:lnTo>
                  <a:pt x="608" y="58"/>
                </a:lnTo>
                <a:lnTo>
                  <a:pt x="608" y="61"/>
                </a:lnTo>
                <a:lnTo>
                  <a:pt x="608" y="65"/>
                </a:lnTo>
                <a:lnTo>
                  <a:pt x="607" y="66"/>
                </a:lnTo>
                <a:lnTo>
                  <a:pt x="604" y="69"/>
                </a:lnTo>
                <a:lnTo>
                  <a:pt x="602" y="71"/>
                </a:lnTo>
                <a:lnTo>
                  <a:pt x="601" y="74"/>
                </a:lnTo>
                <a:lnTo>
                  <a:pt x="601" y="77"/>
                </a:lnTo>
                <a:lnTo>
                  <a:pt x="604" y="79"/>
                </a:lnTo>
                <a:lnTo>
                  <a:pt x="608" y="82"/>
                </a:lnTo>
                <a:lnTo>
                  <a:pt x="610" y="88"/>
                </a:lnTo>
                <a:lnTo>
                  <a:pt x="616" y="88"/>
                </a:lnTo>
                <a:lnTo>
                  <a:pt x="620" y="95"/>
                </a:lnTo>
                <a:lnTo>
                  <a:pt x="621" y="100"/>
                </a:lnTo>
                <a:lnTo>
                  <a:pt x="623" y="101"/>
                </a:lnTo>
                <a:lnTo>
                  <a:pt x="623" y="108"/>
                </a:lnTo>
                <a:lnTo>
                  <a:pt x="626" y="112"/>
                </a:lnTo>
                <a:lnTo>
                  <a:pt x="632" y="119"/>
                </a:lnTo>
                <a:lnTo>
                  <a:pt x="637" y="119"/>
                </a:lnTo>
                <a:lnTo>
                  <a:pt x="642" y="120"/>
                </a:lnTo>
                <a:lnTo>
                  <a:pt x="645" y="125"/>
                </a:lnTo>
                <a:lnTo>
                  <a:pt x="645" y="352"/>
                </a:lnTo>
                <a:lnTo>
                  <a:pt x="0" y="330"/>
                </a:lnTo>
                <a:lnTo>
                  <a:pt x="2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7" name="Freeform 19"/>
          <p:cNvSpPr>
            <a:spLocks/>
          </p:cNvSpPr>
          <p:nvPr/>
        </p:nvSpPr>
        <p:spPr bwMode="auto">
          <a:xfrm>
            <a:off x="3571875" y="3906837"/>
            <a:ext cx="1193800" cy="638175"/>
          </a:xfrm>
          <a:custGeom>
            <a:avLst/>
            <a:gdLst>
              <a:gd name="T0" fmla="*/ 2147483647 w 752"/>
              <a:gd name="T1" fmla="*/ 2147483647 h 402"/>
              <a:gd name="T2" fmla="*/ 2147483647 w 752"/>
              <a:gd name="T3" fmla="*/ 2147483647 h 402"/>
              <a:gd name="T4" fmla="*/ 2147483647 w 752"/>
              <a:gd name="T5" fmla="*/ 2147483647 h 402"/>
              <a:gd name="T6" fmla="*/ 2147483647 w 752"/>
              <a:gd name="T7" fmla="*/ 2147483647 h 402"/>
              <a:gd name="T8" fmla="*/ 2147483647 w 752"/>
              <a:gd name="T9" fmla="*/ 2147483647 h 402"/>
              <a:gd name="T10" fmla="*/ 2147483647 w 752"/>
              <a:gd name="T11" fmla="*/ 2147483647 h 402"/>
              <a:gd name="T12" fmla="*/ 2147483647 w 752"/>
              <a:gd name="T13" fmla="*/ 2147483647 h 402"/>
              <a:gd name="T14" fmla="*/ 2147483647 w 752"/>
              <a:gd name="T15" fmla="*/ 2147483647 h 402"/>
              <a:gd name="T16" fmla="*/ 2147483647 w 752"/>
              <a:gd name="T17" fmla="*/ 2147483647 h 402"/>
              <a:gd name="T18" fmla="*/ 2147483647 w 752"/>
              <a:gd name="T19" fmla="*/ 2147483647 h 402"/>
              <a:gd name="T20" fmla="*/ 2147483647 w 752"/>
              <a:gd name="T21" fmla="*/ 2147483647 h 402"/>
              <a:gd name="T22" fmla="*/ 2147483647 w 752"/>
              <a:gd name="T23" fmla="*/ 2147483647 h 402"/>
              <a:gd name="T24" fmla="*/ 2147483647 w 752"/>
              <a:gd name="T25" fmla="*/ 2147483647 h 402"/>
              <a:gd name="T26" fmla="*/ 2147483647 w 752"/>
              <a:gd name="T27" fmla="*/ 2147483647 h 402"/>
              <a:gd name="T28" fmla="*/ 2147483647 w 752"/>
              <a:gd name="T29" fmla="*/ 2147483647 h 402"/>
              <a:gd name="T30" fmla="*/ 2147483647 w 752"/>
              <a:gd name="T31" fmla="*/ 2147483647 h 402"/>
              <a:gd name="T32" fmla="*/ 2147483647 w 752"/>
              <a:gd name="T33" fmla="*/ 2147483647 h 402"/>
              <a:gd name="T34" fmla="*/ 2147483647 w 752"/>
              <a:gd name="T35" fmla="*/ 2147483647 h 402"/>
              <a:gd name="T36" fmla="*/ 2147483647 w 752"/>
              <a:gd name="T37" fmla="*/ 2147483647 h 402"/>
              <a:gd name="T38" fmla="*/ 2147483647 w 752"/>
              <a:gd name="T39" fmla="*/ 2147483647 h 402"/>
              <a:gd name="T40" fmla="*/ 2147483647 w 752"/>
              <a:gd name="T41" fmla="*/ 2147483647 h 402"/>
              <a:gd name="T42" fmla="*/ 2147483647 w 752"/>
              <a:gd name="T43" fmla="*/ 2147483647 h 402"/>
              <a:gd name="T44" fmla="*/ 2147483647 w 752"/>
              <a:gd name="T45" fmla="*/ 2147483647 h 402"/>
              <a:gd name="T46" fmla="*/ 2147483647 w 752"/>
              <a:gd name="T47" fmla="*/ 2147483647 h 402"/>
              <a:gd name="T48" fmla="*/ 2147483647 w 752"/>
              <a:gd name="T49" fmla="*/ 2147483647 h 402"/>
              <a:gd name="T50" fmla="*/ 2147483647 w 752"/>
              <a:gd name="T51" fmla="*/ 2147483647 h 402"/>
              <a:gd name="T52" fmla="*/ 2147483647 w 752"/>
              <a:gd name="T53" fmla="*/ 2147483647 h 402"/>
              <a:gd name="T54" fmla="*/ 2147483647 w 752"/>
              <a:gd name="T55" fmla="*/ 2147483647 h 402"/>
              <a:gd name="T56" fmla="*/ 2147483647 w 752"/>
              <a:gd name="T57" fmla="*/ 2147483647 h 402"/>
              <a:gd name="T58" fmla="*/ 2147483647 w 752"/>
              <a:gd name="T59" fmla="*/ 2147483647 h 402"/>
              <a:gd name="T60" fmla="*/ 2147483647 w 752"/>
              <a:gd name="T61" fmla="*/ 2147483647 h 402"/>
              <a:gd name="T62" fmla="*/ 2147483647 w 752"/>
              <a:gd name="T63" fmla="*/ 2147483647 h 402"/>
              <a:gd name="T64" fmla="*/ 2147483647 w 752"/>
              <a:gd name="T65" fmla="*/ 2147483647 h 402"/>
              <a:gd name="T66" fmla="*/ 2147483647 w 752"/>
              <a:gd name="T67" fmla="*/ 2147483647 h 402"/>
              <a:gd name="T68" fmla="*/ 2147483647 w 752"/>
              <a:gd name="T69" fmla="*/ 2147483647 h 402"/>
              <a:gd name="T70" fmla="*/ 2147483647 w 752"/>
              <a:gd name="T71" fmla="*/ 2147483647 h 402"/>
              <a:gd name="T72" fmla="*/ 2147483647 w 752"/>
              <a:gd name="T73" fmla="*/ 2147483647 h 402"/>
              <a:gd name="T74" fmla="*/ 2147483647 w 752"/>
              <a:gd name="T75" fmla="*/ 2147483647 h 402"/>
              <a:gd name="T76" fmla="*/ 2147483647 w 752"/>
              <a:gd name="T77" fmla="*/ 2147483647 h 402"/>
              <a:gd name="T78" fmla="*/ 2147483647 w 752"/>
              <a:gd name="T79" fmla="*/ 2147483647 h 402"/>
              <a:gd name="T80" fmla="*/ 2147483647 w 752"/>
              <a:gd name="T81" fmla="*/ 2147483647 h 402"/>
              <a:gd name="T82" fmla="*/ 2147483647 w 752"/>
              <a:gd name="T83" fmla="*/ 2147483647 h 402"/>
              <a:gd name="T84" fmla="*/ 2147483647 w 752"/>
              <a:gd name="T85" fmla="*/ 2147483647 h 402"/>
              <a:gd name="T86" fmla="*/ 2147483647 w 752"/>
              <a:gd name="T87" fmla="*/ 2147483647 h 40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52"/>
              <a:gd name="T133" fmla="*/ 0 h 402"/>
              <a:gd name="T134" fmla="*/ 752 w 752"/>
              <a:gd name="T135" fmla="*/ 402 h 40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52" h="402">
                <a:moveTo>
                  <a:pt x="6" y="0"/>
                </a:moveTo>
                <a:lnTo>
                  <a:pt x="737" y="26"/>
                </a:lnTo>
                <a:lnTo>
                  <a:pt x="752" y="402"/>
                </a:lnTo>
                <a:lnTo>
                  <a:pt x="744" y="399"/>
                </a:lnTo>
                <a:lnTo>
                  <a:pt x="736" y="397"/>
                </a:lnTo>
                <a:lnTo>
                  <a:pt x="728" y="394"/>
                </a:lnTo>
                <a:lnTo>
                  <a:pt x="723" y="394"/>
                </a:lnTo>
                <a:lnTo>
                  <a:pt x="718" y="388"/>
                </a:lnTo>
                <a:lnTo>
                  <a:pt x="712" y="383"/>
                </a:lnTo>
                <a:lnTo>
                  <a:pt x="702" y="378"/>
                </a:lnTo>
                <a:lnTo>
                  <a:pt x="696" y="374"/>
                </a:lnTo>
                <a:lnTo>
                  <a:pt x="691" y="369"/>
                </a:lnTo>
                <a:lnTo>
                  <a:pt x="686" y="366"/>
                </a:lnTo>
                <a:lnTo>
                  <a:pt x="682" y="370"/>
                </a:lnTo>
                <a:lnTo>
                  <a:pt x="677" y="374"/>
                </a:lnTo>
                <a:lnTo>
                  <a:pt x="675" y="377"/>
                </a:lnTo>
                <a:lnTo>
                  <a:pt x="672" y="380"/>
                </a:lnTo>
                <a:lnTo>
                  <a:pt x="667" y="381"/>
                </a:lnTo>
                <a:lnTo>
                  <a:pt x="663" y="380"/>
                </a:lnTo>
                <a:lnTo>
                  <a:pt x="658" y="377"/>
                </a:lnTo>
                <a:lnTo>
                  <a:pt x="655" y="374"/>
                </a:lnTo>
                <a:lnTo>
                  <a:pt x="651" y="370"/>
                </a:lnTo>
                <a:lnTo>
                  <a:pt x="645" y="369"/>
                </a:lnTo>
                <a:lnTo>
                  <a:pt x="643" y="372"/>
                </a:lnTo>
                <a:lnTo>
                  <a:pt x="640" y="375"/>
                </a:lnTo>
                <a:lnTo>
                  <a:pt x="637" y="377"/>
                </a:lnTo>
                <a:lnTo>
                  <a:pt x="636" y="380"/>
                </a:lnTo>
                <a:lnTo>
                  <a:pt x="632" y="381"/>
                </a:lnTo>
                <a:lnTo>
                  <a:pt x="629" y="380"/>
                </a:lnTo>
                <a:lnTo>
                  <a:pt x="626" y="377"/>
                </a:lnTo>
                <a:lnTo>
                  <a:pt x="621" y="375"/>
                </a:lnTo>
                <a:lnTo>
                  <a:pt x="618" y="375"/>
                </a:lnTo>
                <a:lnTo>
                  <a:pt x="613" y="377"/>
                </a:lnTo>
                <a:lnTo>
                  <a:pt x="610" y="380"/>
                </a:lnTo>
                <a:lnTo>
                  <a:pt x="604" y="381"/>
                </a:lnTo>
                <a:lnTo>
                  <a:pt x="599" y="383"/>
                </a:lnTo>
                <a:lnTo>
                  <a:pt x="599" y="386"/>
                </a:lnTo>
                <a:lnTo>
                  <a:pt x="596" y="389"/>
                </a:lnTo>
                <a:lnTo>
                  <a:pt x="591" y="389"/>
                </a:lnTo>
                <a:lnTo>
                  <a:pt x="588" y="393"/>
                </a:lnTo>
                <a:lnTo>
                  <a:pt x="588" y="396"/>
                </a:lnTo>
                <a:lnTo>
                  <a:pt x="583" y="396"/>
                </a:lnTo>
                <a:lnTo>
                  <a:pt x="580" y="394"/>
                </a:lnTo>
                <a:lnTo>
                  <a:pt x="577" y="389"/>
                </a:lnTo>
                <a:lnTo>
                  <a:pt x="574" y="386"/>
                </a:lnTo>
                <a:lnTo>
                  <a:pt x="569" y="385"/>
                </a:lnTo>
                <a:lnTo>
                  <a:pt x="562" y="383"/>
                </a:lnTo>
                <a:lnTo>
                  <a:pt x="556" y="381"/>
                </a:lnTo>
                <a:lnTo>
                  <a:pt x="551" y="380"/>
                </a:lnTo>
                <a:lnTo>
                  <a:pt x="550" y="375"/>
                </a:lnTo>
                <a:lnTo>
                  <a:pt x="547" y="370"/>
                </a:lnTo>
                <a:lnTo>
                  <a:pt x="542" y="370"/>
                </a:lnTo>
                <a:lnTo>
                  <a:pt x="537" y="370"/>
                </a:lnTo>
                <a:lnTo>
                  <a:pt x="534" y="374"/>
                </a:lnTo>
                <a:lnTo>
                  <a:pt x="532" y="375"/>
                </a:lnTo>
                <a:lnTo>
                  <a:pt x="529" y="375"/>
                </a:lnTo>
                <a:lnTo>
                  <a:pt x="527" y="377"/>
                </a:lnTo>
                <a:lnTo>
                  <a:pt x="524" y="375"/>
                </a:lnTo>
                <a:lnTo>
                  <a:pt x="520" y="375"/>
                </a:lnTo>
                <a:lnTo>
                  <a:pt x="516" y="378"/>
                </a:lnTo>
                <a:lnTo>
                  <a:pt x="516" y="385"/>
                </a:lnTo>
                <a:lnTo>
                  <a:pt x="513" y="388"/>
                </a:lnTo>
                <a:lnTo>
                  <a:pt x="508" y="391"/>
                </a:lnTo>
                <a:lnTo>
                  <a:pt x="507" y="386"/>
                </a:lnTo>
                <a:lnTo>
                  <a:pt x="505" y="383"/>
                </a:lnTo>
                <a:lnTo>
                  <a:pt x="505" y="378"/>
                </a:lnTo>
                <a:lnTo>
                  <a:pt x="504" y="375"/>
                </a:lnTo>
                <a:lnTo>
                  <a:pt x="499" y="375"/>
                </a:lnTo>
                <a:lnTo>
                  <a:pt x="496" y="377"/>
                </a:lnTo>
                <a:lnTo>
                  <a:pt x="494" y="380"/>
                </a:lnTo>
                <a:lnTo>
                  <a:pt x="491" y="381"/>
                </a:lnTo>
                <a:lnTo>
                  <a:pt x="488" y="380"/>
                </a:lnTo>
                <a:lnTo>
                  <a:pt x="483" y="377"/>
                </a:lnTo>
                <a:lnTo>
                  <a:pt x="480" y="370"/>
                </a:lnTo>
                <a:lnTo>
                  <a:pt x="472" y="370"/>
                </a:lnTo>
                <a:lnTo>
                  <a:pt x="472" y="364"/>
                </a:lnTo>
                <a:lnTo>
                  <a:pt x="469" y="361"/>
                </a:lnTo>
                <a:lnTo>
                  <a:pt x="464" y="361"/>
                </a:lnTo>
                <a:lnTo>
                  <a:pt x="461" y="364"/>
                </a:lnTo>
                <a:lnTo>
                  <a:pt x="461" y="367"/>
                </a:lnTo>
                <a:lnTo>
                  <a:pt x="451" y="372"/>
                </a:lnTo>
                <a:lnTo>
                  <a:pt x="446" y="377"/>
                </a:lnTo>
                <a:lnTo>
                  <a:pt x="440" y="375"/>
                </a:lnTo>
                <a:lnTo>
                  <a:pt x="435" y="370"/>
                </a:lnTo>
                <a:lnTo>
                  <a:pt x="435" y="364"/>
                </a:lnTo>
                <a:lnTo>
                  <a:pt x="434" y="359"/>
                </a:lnTo>
                <a:lnTo>
                  <a:pt x="432" y="359"/>
                </a:lnTo>
                <a:lnTo>
                  <a:pt x="431" y="358"/>
                </a:lnTo>
                <a:lnTo>
                  <a:pt x="426" y="356"/>
                </a:lnTo>
                <a:lnTo>
                  <a:pt x="424" y="354"/>
                </a:lnTo>
                <a:lnTo>
                  <a:pt x="423" y="345"/>
                </a:lnTo>
                <a:lnTo>
                  <a:pt x="419" y="339"/>
                </a:lnTo>
                <a:lnTo>
                  <a:pt x="412" y="339"/>
                </a:lnTo>
                <a:lnTo>
                  <a:pt x="405" y="340"/>
                </a:lnTo>
                <a:lnTo>
                  <a:pt x="404" y="342"/>
                </a:lnTo>
                <a:lnTo>
                  <a:pt x="400" y="345"/>
                </a:lnTo>
                <a:lnTo>
                  <a:pt x="397" y="348"/>
                </a:lnTo>
                <a:lnTo>
                  <a:pt x="394" y="351"/>
                </a:lnTo>
                <a:lnTo>
                  <a:pt x="389" y="348"/>
                </a:lnTo>
                <a:lnTo>
                  <a:pt x="388" y="345"/>
                </a:lnTo>
                <a:lnTo>
                  <a:pt x="383" y="340"/>
                </a:lnTo>
                <a:lnTo>
                  <a:pt x="377" y="339"/>
                </a:lnTo>
                <a:lnTo>
                  <a:pt x="373" y="340"/>
                </a:lnTo>
                <a:lnTo>
                  <a:pt x="365" y="339"/>
                </a:lnTo>
                <a:lnTo>
                  <a:pt x="359" y="337"/>
                </a:lnTo>
                <a:lnTo>
                  <a:pt x="351" y="334"/>
                </a:lnTo>
                <a:lnTo>
                  <a:pt x="346" y="329"/>
                </a:lnTo>
                <a:lnTo>
                  <a:pt x="340" y="331"/>
                </a:lnTo>
                <a:lnTo>
                  <a:pt x="334" y="331"/>
                </a:lnTo>
                <a:lnTo>
                  <a:pt x="329" y="329"/>
                </a:lnTo>
                <a:lnTo>
                  <a:pt x="327" y="323"/>
                </a:lnTo>
                <a:lnTo>
                  <a:pt x="324" y="318"/>
                </a:lnTo>
                <a:lnTo>
                  <a:pt x="323" y="315"/>
                </a:lnTo>
                <a:lnTo>
                  <a:pt x="318" y="308"/>
                </a:lnTo>
                <a:lnTo>
                  <a:pt x="315" y="304"/>
                </a:lnTo>
                <a:lnTo>
                  <a:pt x="313" y="305"/>
                </a:lnTo>
                <a:lnTo>
                  <a:pt x="311" y="308"/>
                </a:lnTo>
                <a:lnTo>
                  <a:pt x="308" y="312"/>
                </a:lnTo>
                <a:lnTo>
                  <a:pt x="303" y="308"/>
                </a:lnTo>
                <a:lnTo>
                  <a:pt x="299" y="308"/>
                </a:lnTo>
                <a:lnTo>
                  <a:pt x="296" y="310"/>
                </a:lnTo>
                <a:lnTo>
                  <a:pt x="289" y="308"/>
                </a:lnTo>
                <a:lnTo>
                  <a:pt x="283" y="304"/>
                </a:lnTo>
                <a:lnTo>
                  <a:pt x="275" y="297"/>
                </a:lnTo>
                <a:lnTo>
                  <a:pt x="272" y="293"/>
                </a:lnTo>
                <a:lnTo>
                  <a:pt x="264" y="289"/>
                </a:lnTo>
                <a:lnTo>
                  <a:pt x="257" y="288"/>
                </a:lnTo>
                <a:lnTo>
                  <a:pt x="267" y="76"/>
                </a:lnTo>
                <a:lnTo>
                  <a:pt x="0" y="57"/>
                </a:lnTo>
                <a:lnTo>
                  <a:pt x="6" y="42"/>
                </a:lnTo>
                <a:lnTo>
                  <a:pt x="6" y="34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8" name="Freeform 20"/>
          <p:cNvSpPr>
            <a:spLocks/>
          </p:cNvSpPr>
          <p:nvPr/>
        </p:nvSpPr>
        <p:spPr bwMode="auto">
          <a:xfrm>
            <a:off x="2984500" y="3998912"/>
            <a:ext cx="1930400" cy="1914525"/>
          </a:xfrm>
          <a:custGeom>
            <a:avLst/>
            <a:gdLst>
              <a:gd name="T0" fmla="*/ 2147483647 w 1216"/>
              <a:gd name="T1" fmla="*/ 2147483647 h 1206"/>
              <a:gd name="T2" fmla="*/ 2147483647 w 1216"/>
              <a:gd name="T3" fmla="*/ 2147483647 h 1206"/>
              <a:gd name="T4" fmla="*/ 2147483647 w 1216"/>
              <a:gd name="T5" fmla="*/ 2147483647 h 1206"/>
              <a:gd name="T6" fmla="*/ 2147483647 w 1216"/>
              <a:gd name="T7" fmla="*/ 2147483647 h 1206"/>
              <a:gd name="T8" fmla="*/ 2147483647 w 1216"/>
              <a:gd name="T9" fmla="*/ 2147483647 h 1206"/>
              <a:gd name="T10" fmla="*/ 2147483647 w 1216"/>
              <a:gd name="T11" fmla="*/ 2147483647 h 1206"/>
              <a:gd name="T12" fmla="*/ 2147483647 w 1216"/>
              <a:gd name="T13" fmla="*/ 2147483647 h 1206"/>
              <a:gd name="T14" fmla="*/ 2147483647 w 1216"/>
              <a:gd name="T15" fmla="*/ 2147483647 h 1206"/>
              <a:gd name="T16" fmla="*/ 2147483647 w 1216"/>
              <a:gd name="T17" fmla="*/ 2147483647 h 1206"/>
              <a:gd name="T18" fmla="*/ 2147483647 w 1216"/>
              <a:gd name="T19" fmla="*/ 2147483647 h 1206"/>
              <a:gd name="T20" fmla="*/ 2147483647 w 1216"/>
              <a:gd name="T21" fmla="*/ 2147483647 h 1206"/>
              <a:gd name="T22" fmla="*/ 2147483647 w 1216"/>
              <a:gd name="T23" fmla="*/ 2147483647 h 1206"/>
              <a:gd name="T24" fmla="*/ 2147483647 w 1216"/>
              <a:gd name="T25" fmla="*/ 2147483647 h 1206"/>
              <a:gd name="T26" fmla="*/ 2147483647 w 1216"/>
              <a:gd name="T27" fmla="*/ 2147483647 h 1206"/>
              <a:gd name="T28" fmla="*/ 2147483647 w 1216"/>
              <a:gd name="T29" fmla="*/ 2147483647 h 1206"/>
              <a:gd name="T30" fmla="*/ 2147483647 w 1216"/>
              <a:gd name="T31" fmla="*/ 2147483647 h 1206"/>
              <a:gd name="T32" fmla="*/ 2147483647 w 1216"/>
              <a:gd name="T33" fmla="*/ 2147483647 h 1206"/>
              <a:gd name="T34" fmla="*/ 2147483647 w 1216"/>
              <a:gd name="T35" fmla="*/ 2147483647 h 1206"/>
              <a:gd name="T36" fmla="*/ 2147483647 w 1216"/>
              <a:gd name="T37" fmla="*/ 2147483647 h 1206"/>
              <a:gd name="T38" fmla="*/ 2147483647 w 1216"/>
              <a:gd name="T39" fmla="*/ 2147483647 h 1206"/>
              <a:gd name="T40" fmla="*/ 2147483647 w 1216"/>
              <a:gd name="T41" fmla="*/ 2147483647 h 1206"/>
              <a:gd name="T42" fmla="*/ 2147483647 w 1216"/>
              <a:gd name="T43" fmla="*/ 2147483647 h 1206"/>
              <a:gd name="T44" fmla="*/ 2147483647 w 1216"/>
              <a:gd name="T45" fmla="*/ 2147483647 h 1206"/>
              <a:gd name="T46" fmla="*/ 2147483647 w 1216"/>
              <a:gd name="T47" fmla="*/ 2147483647 h 1206"/>
              <a:gd name="T48" fmla="*/ 2147483647 w 1216"/>
              <a:gd name="T49" fmla="*/ 2147483647 h 1206"/>
              <a:gd name="T50" fmla="*/ 2147483647 w 1216"/>
              <a:gd name="T51" fmla="*/ 2147483647 h 1206"/>
              <a:gd name="T52" fmla="*/ 2147483647 w 1216"/>
              <a:gd name="T53" fmla="*/ 2147483647 h 1206"/>
              <a:gd name="T54" fmla="*/ 2147483647 w 1216"/>
              <a:gd name="T55" fmla="*/ 2147483647 h 1206"/>
              <a:gd name="T56" fmla="*/ 2147483647 w 1216"/>
              <a:gd name="T57" fmla="*/ 2147483647 h 1206"/>
              <a:gd name="T58" fmla="*/ 2147483647 w 1216"/>
              <a:gd name="T59" fmla="*/ 2147483647 h 1206"/>
              <a:gd name="T60" fmla="*/ 2147483647 w 1216"/>
              <a:gd name="T61" fmla="*/ 2147483647 h 1206"/>
              <a:gd name="T62" fmla="*/ 2147483647 w 1216"/>
              <a:gd name="T63" fmla="*/ 2147483647 h 1206"/>
              <a:gd name="T64" fmla="*/ 2147483647 w 1216"/>
              <a:gd name="T65" fmla="*/ 2147483647 h 1206"/>
              <a:gd name="T66" fmla="*/ 2147483647 w 1216"/>
              <a:gd name="T67" fmla="*/ 2147483647 h 1206"/>
              <a:gd name="T68" fmla="*/ 2147483647 w 1216"/>
              <a:gd name="T69" fmla="*/ 2147483647 h 1206"/>
              <a:gd name="T70" fmla="*/ 2147483647 w 1216"/>
              <a:gd name="T71" fmla="*/ 2147483647 h 1206"/>
              <a:gd name="T72" fmla="*/ 2147483647 w 1216"/>
              <a:gd name="T73" fmla="*/ 2147483647 h 1206"/>
              <a:gd name="T74" fmla="*/ 2147483647 w 1216"/>
              <a:gd name="T75" fmla="*/ 2147483647 h 1206"/>
              <a:gd name="T76" fmla="*/ 2147483647 w 1216"/>
              <a:gd name="T77" fmla="*/ 2147483647 h 1206"/>
              <a:gd name="T78" fmla="*/ 2147483647 w 1216"/>
              <a:gd name="T79" fmla="*/ 2147483647 h 1206"/>
              <a:gd name="T80" fmla="*/ 2147483647 w 1216"/>
              <a:gd name="T81" fmla="*/ 2147483647 h 1206"/>
              <a:gd name="T82" fmla="*/ 2147483647 w 1216"/>
              <a:gd name="T83" fmla="*/ 2147483647 h 1206"/>
              <a:gd name="T84" fmla="*/ 2147483647 w 1216"/>
              <a:gd name="T85" fmla="*/ 2147483647 h 1206"/>
              <a:gd name="T86" fmla="*/ 2147483647 w 1216"/>
              <a:gd name="T87" fmla="*/ 2147483647 h 1206"/>
              <a:gd name="T88" fmla="*/ 2147483647 w 1216"/>
              <a:gd name="T89" fmla="*/ 2147483647 h 1206"/>
              <a:gd name="T90" fmla="*/ 2147483647 w 1216"/>
              <a:gd name="T91" fmla="*/ 2147483647 h 1206"/>
              <a:gd name="T92" fmla="*/ 2147483647 w 1216"/>
              <a:gd name="T93" fmla="*/ 2147483647 h 1206"/>
              <a:gd name="T94" fmla="*/ 2147483647 w 1216"/>
              <a:gd name="T95" fmla="*/ 2147483647 h 1206"/>
              <a:gd name="T96" fmla="*/ 2147483647 w 1216"/>
              <a:gd name="T97" fmla="*/ 2147483647 h 1206"/>
              <a:gd name="T98" fmla="*/ 2147483647 w 1216"/>
              <a:gd name="T99" fmla="*/ 2147483647 h 1206"/>
              <a:gd name="T100" fmla="*/ 2147483647 w 1216"/>
              <a:gd name="T101" fmla="*/ 2147483647 h 1206"/>
              <a:gd name="T102" fmla="*/ 2147483647 w 1216"/>
              <a:gd name="T103" fmla="*/ 2147483647 h 1206"/>
              <a:gd name="T104" fmla="*/ 2147483647 w 1216"/>
              <a:gd name="T105" fmla="*/ 2147483647 h 1206"/>
              <a:gd name="T106" fmla="*/ 2147483647 w 1216"/>
              <a:gd name="T107" fmla="*/ 2147483647 h 1206"/>
              <a:gd name="T108" fmla="*/ 2147483647 w 1216"/>
              <a:gd name="T109" fmla="*/ 2147483647 h 1206"/>
              <a:gd name="T110" fmla="*/ 2147483647 w 1216"/>
              <a:gd name="T111" fmla="*/ 2147483647 h 1206"/>
              <a:gd name="T112" fmla="*/ 2147483647 w 1216"/>
              <a:gd name="T113" fmla="*/ 2147483647 h 120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216"/>
              <a:gd name="T172" fmla="*/ 0 h 1206"/>
              <a:gd name="T173" fmla="*/ 1216 w 1216"/>
              <a:gd name="T174" fmla="*/ 1206 h 120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216" h="1206">
                <a:moveTo>
                  <a:pt x="372" y="0"/>
                </a:moveTo>
                <a:lnTo>
                  <a:pt x="638" y="19"/>
                </a:lnTo>
                <a:lnTo>
                  <a:pt x="630" y="231"/>
                </a:lnTo>
                <a:lnTo>
                  <a:pt x="636" y="232"/>
                </a:lnTo>
                <a:lnTo>
                  <a:pt x="642" y="236"/>
                </a:lnTo>
                <a:lnTo>
                  <a:pt x="647" y="240"/>
                </a:lnTo>
                <a:lnTo>
                  <a:pt x="653" y="247"/>
                </a:lnTo>
                <a:lnTo>
                  <a:pt x="660" y="251"/>
                </a:lnTo>
                <a:lnTo>
                  <a:pt x="668" y="253"/>
                </a:lnTo>
                <a:lnTo>
                  <a:pt x="669" y="251"/>
                </a:lnTo>
                <a:lnTo>
                  <a:pt x="676" y="251"/>
                </a:lnTo>
                <a:lnTo>
                  <a:pt x="680" y="255"/>
                </a:lnTo>
                <a:lnTo>
                  <a:pt x="682" y="255"/>
                </a:lnTo>
                <a:lnTo>
                  <a:pt x="682" y="251"/>
                </a:lnTo>
                <a:lnTo>
                  <a:pt x="687" y="247"/>
                </a:lnTo>
                <a:lnTo>
                  <a:pt x="690" y="248"/>
                </a:lnTo>
                <a:lnTo>
                  <a:pt x="692" y="253"/>
                </a:lnTo>
                <a:lnTo>
                  <a:pt x="696" y="258"/>
                </a:lnTo>
                <a:lnTo>
                  <a:pt x="699" y="264"/>
                </a:lnTo>
                <a:lnTo>
                  <a:pt x="701" y="269"/>
                </a:lnTo>
                <a:lnTo>
                  <a:pt x="699" y="272"/>
                </a:lnTo>
                <a:lnTo>
                  <a:pt x="704" y="274"/>
                </a:lnTo>
                <a:lnTo>
                  <a:pt x="711" y="274"/>
                </a:lnTo>
                <a:lnTo>
                  <a:pt x="715" y="270"/>
                </a:lnTo>
                <a:lnTo>
                  <a:pt x="720" y="269"/>
                </a:lnTo>
                <a:lnTo>
                  <a:pt x="722" y="272"/>
                </a:lnTo>
                <a:lnTo>
                  <a:pt x="726" y="278"/>
                </a:lnTo>
                <a:lnTo>
                  <a:pt x="733" y="278"/>
                </a:lnTo>
                <a:lnTo>
                  <a:pt x="741" y="282"/>
                </a:lnTo>
                <a:lnTo>
                  <a:pt x="747" y="282"/>
                </a:lnTo>
                <a:lnTo>
                  <a:pt x="757" y="280"/>
                </a:lnTo>
                <a:lnTo>
                  <a:pt x="760" y="288"/>
                </a:lnTo>
                <a:lnTo>
                  <a:pt x="763" y="290"/>
                </a:lnTo>
                <a:lnTo>
                  <a:pt x="766" y="291"/>
                </a:lnTo>
                <a:lnTo>
                  <a:pt x="771" y="288"/>
                </a:lnTo>
                <a:lnTo>
                  <a:pt x="774" y="285"/>
                </a:lnTo>
                <a:lnTo>
                  <a:pt x="781" y="282"/>
                </a:lnTo>
                <a:lnTo>
                  <a:pt x="785" y="280"/>
                </a:lnTo>
                <a:lnTo>
                  <a:pt x="790" y="282"/>
                </a:lnTo>
                <a:lnTo>
                  <a:pt x="795" y="285"/>
                </a:lnTo>
                <a:lnTo>
                  <a:pt x="798" y="290"/>
                </a:lnTo>
                <a:lnTo>
                  <a:pt x="796" y="294"/>
                </a:lnTo>
                <a:lnTo>
                  <a:pt x="798" y="297"/>
                </a:lnTo>
                <a:lnTo>
                  <a:pt x="804" y="302"/>
                </a:lnTo>
                <a:lnTo>
                  <a:pt x="809" y="301"/>
                </a:lnTo>
                <a:lnTo>
                  <a:pt x="809" y="307"/>
                </a:lnTo>
                <a:lnTo>
                  <a:pt x="809" y="310"/>
                </a:lnTo>
                <a:lnTo>
                  <a:pt x="812" y="315"/>
                </a:lnTo>
                <a:lnTo>
                  <a:pt x="815" y="318"/>
                </a:lnTo>
                <a:lnTo>
                  <a:pt x="820" y="317"/>
                </a:lnTo>
                <a:lnTo>
                  <a:pt x="827" y="313"/>
                </a:lnTo>
                <a:lnTo>
                  <a:pt x="831" y="310"/>
                </a:lnTo>
                <a:lnTo>
                  <a:pt x="833" y="307"/>
                </a:lnTo>
                <a:lnTo>
                  <a:pt x="836" y="304"/>
                </a:lnTo>
                <a:lnTo>
                  <a:pt x="844" y="305"/>
                </a:lnTo>
                <a:lnTo>
                  <a:pt x="846" y="307"/>
                </a:lnTo>
                <a:lnTo>
                  <a:pt x="844" y="313"/>
                </a:lnTo>
                <a:lnTo>
                  <a:pt x="849" y="315"/>
                </a:lnTo>
                <a:lnTo>
                  <a:pt x="852" y="313"/>
                </a:lnTo>
                <a:lnTo>
                  <a:pt x="857" y="318"/>
                </a:lnTo>
                <a:lnTo>
                  <a:pt x="858" y="321"/>
                </a:lnTo>
                <a:lnTo>
                  <a:pt x="863" y="323"/>
                </a:lnTo>
                <a:lnTo>
                  <a:pt x="868" y="320"/>
                </a:lnTo>
                <a:lnTo>
                  <a:pt x="876" y="318"/>
                </a:lnTo>
                <a:lnTo>
                  <a:pt x="877" y="320"/>
                </a:lnTo>
                <a:lnTo>
                  <a:pt x="877" y="326"/>
                </a:lnTo>
                <a:lnTo>
                  <a:pt x="881" y="329"/>
                </a:lnTo>
                <a:lnTo>
                  <a:pt x="887" y="329"/>
                </a:lnTo>
                <a:lnTo>
                  <a:pt x="890" y="321"/>
                </a:lnTo>
                <a:lnTo>
                  <a:pt x="895" y="318"/>
                </a:lnTo>
                <a:lnTo>
                  <a:pt x="898" y="320"/>
                </a:lnTo>
                <a:lnTo>
                  <a:pt x="903" y="318"/>
                </a:lnTo>
                <a:lnTo>
                  <a:pt x="911" y="313"/>
                </a:lnTo>
                <a:lnTo>
                  <a:pt x="917" y="313"/>
                </a:lnTo>
                <a:lnTo>
                  <a:pt x="920" y="318"/>
                </a:lnTo>
                <a:lnTo>
                  <a:pt x="927" y="323"/>
                </a:lnTo>
                <a:lnTo>
                  <a:pt x="936" y="324"/>
                </a:lnTo>
                <a:lnTo>
                  <a:pt x="944" y="329"/>
                </a:lnTo>
                <a:lnTo>
                  <a:pt x="951" y="337"/>
                </a:lnTo>
                <a:lnTo>
                  <a:pt x="958" y="339"/>
                </a:lnTo>
                <a:lnTo>
                  <a:pt x="963" y="332"/>
                </a:lnTo>
                <a:lnTo>
                  <a:pt x="966" y="332"/>
                </a:lnTo>
                <a:lnTo>
                  <a:pt x="971" y="326"/>
                </a:lnTo>
                <a:lnTo>
                  <a:pt x="979" y="323"/>
                </a:lnTo>
                <a:lnTo>
                  <a:pt x="984" y="320"/>
                </a:lnTo>
                <a:lnTo>
                  <a:pt x="993" y="317"/>
                </a:lnTo>
                <a:lnTo>
                  <a:pt x="1000" y="320"/>
                </a:lnTo>
                <a:lnTo>
                  <a:pt x="1006" y="323"/>
                </a:lnTo>
                <a:lnTo>
                  <a:pt x="1009" y="318"/>
                </a:lnTo>
                <a:lnTo>
                  <a:pt x="1014" y="313"/>
                </a:lnTo>
                <a:lnTo>
                  <a:pt x="1017" y="312"/>
                </a:lnTo>
                <a:lnTo>
                  <a:pt x="1024" y="313"/>
                </a:lnTo>
                <a:lnTo>
                  <a:pt x="1028" y="317"/>
                </a:lnTo>
                <a:lnTo>
                  <a:pt x="1032" y="320"/>
                </a:lnTo>
                <a:lnTo>
                  <a:pt x="1038" y="324"/>
                </a:lnTo>
                <a:lnTo>
                  <a:pt x="1043" y="323"/>
                </a:lnTo>
                <a:lnTo>
                  <a:pt x="1044" y="323"/>
                </a:lnTo>
                <a:lnTo>
                  <a:pt x="1049" y="317"/>
                </a:lnTo>
                <a:lnTo>
                  <a:pt x="1055" y="310"/>
                </a:lnTo>
                <a:lnTo>
                  <a:pt x="1057" y="309"/>
                </a:lnTo>
                <a:lnTo>
                  <a:pt x="1065" y="310"/>
                </a:lnTo>
                <a:lnTo>
                  <a:pt x="1068" y="317"/>
                </a:lnTo>
                <a:lnTo>
                  <a:pt x="1079" y="323"/>
                </a:lnTo>
                <a:lnTo>
                  <a:pt x="1086" y="326"/>
                </a:lnTo>
                <a:lnTo>
                  <a:pt x="1089" y="331"/>
                </a:lnTo>
                <a:lnTo>
                  <a:pt x="1098" y="336"/>
                </a:lnTo>
                <a:lnTo>
                  <a:pt x="1106" y="340"/>
                </a:lnTo>
                <a:lnTo>
                  <a:pt x="1117" y="342"/>
                </a:lnTo>
                <a:lnTo>
                  <a:pt x="1124" y="345"/>
                </a:lnTo>
                <a:lnTo>
                  <a:pt x="1128" y="352"/>
                </a:lnTo>
                <a:lnTo>
                  <a:pt x="1133" y="356"/>
                </a:lnTo>
                <a:lnTo>
                  <a:pt x="1141" y="353"/>
                </a:lnTo>
                <a:lnTo>
                  <a:pt x="1148" y="352"/>
                </a:lnTo>
                <a:lnTo>
                  <a:pt x="1155" y="350"/>
                </a:lnTo>
                <a:lnTo>
                  <a:pt x="1162" y="355"/>
                </a:lnTo>
                <a:lnTo>
                  <a:pt x="1163" y="358"/>
                </a:lnTo>
                <a:lnTo>
                  <a:pt x="1163" y="526"/>
                </a:lnTo>
                <a:lnTo>
                  <a:pt x="1186" y="553"/>
                </a:lnTo>
                <a:lnTo>
                  <a:pt x="1186" y="574"/>
                </a:lnTo>
                <a:lnTo>
                  <a:pt x="1192" y="576"/>
                </a:lnTo>
                <a:lnTo>
                  <a:pt x="1195" y="583"/>
                </a:lnTo>
                <a:lnTo>
                  <a:pt x="1198" y="590"/>
                </a:lnTo>
                <a:lnTo>
                  <a:pt x="1202" y="596"/>
                </a:lnTo>
                <a:lnTo>
                  <a:pt x="1203" y="601"/>
                </a:lnTo>
                <a:lnTo>
                  <a:pt x="1203" y="609"/>
                </a:lnTo>
                <a:lnTo>
                  <a:pt x="1208" y="612"/>
                </a:lnTo>
                <a:lnTo>
                  <a:pt x="1210" y="620"/>
                </a:lnTo>
                <a:lnTo>
                  <a:pt x="1214" y="622"/>
                </a:lnTo>
                <a:lnTo>
                  <a:pt x="1216" y="628"/>
                </a:lnTo>
                <a:lnTo>
                  <a:pt x="1213" y="634"/>
                </a:lnTo>
                <a:lnTo>
                  <a:pt x="1213" y="641"/>
                </a:lnTo>
                <a:lnTo>
                  <a:pt x="1211" y="647"/>
                </a:lnTo>
                <a:lnTo>
                  <a:pt x="1210" y="652"/>
                </a:lnTo>
                <a:lnTo>
                  <a:pt x="1211" y="658"/>
                </a:lnTo>
                <a:lnTo>
                  <a:pt x="1208" y="661"/>
                </a:lnTo>
                <a:lnTo>
                  <a:pt x="1206" y="668"/>
                </a:lnTo>
                <a:lnTo>
                  <a:pt x="1203" y="672"/>
                </a:lnTo>
                <a:lnTo>
                  <a:pt x="1202" y="679"/>
                </a:lnTo>
                <a:lnTo>
                  <a:pt x="1198" y="682"/>
                </a:lnTo>
                <a:lnTo>
                  <a:pt x="1197" y="688"/>
                </a:lnTo>
                <a:lnTo>
                  <a:pt x="1197" y="698"/>
                </a:lnTo>
                <a:lnTo>
                  <a:pt x="1200" y="699"/>
                </a:lnTo>
                <a:lnTo>
                  <a:pt x="1198" y="704"/>
                </a:lnTo>
                <a:lnTo>
                  <a:pt x="1197" y="707"/>
                </a:lnTo>
                <a:lnTo>
                  <a:pt x="1197" y="714"/>
                </a:lnTo>
                <a:lnTo>
                  <a:pt x="1200" y="718"/>
                </a:lnTo>
                <a:lnTo>
                  <a:pt x="1202" y="725"/>
                </a:lnTo>
                <a:lnTo>
                  <a:pt x="1202" y="731"/>
                </a:lnTo>
                <a:lnTo>
                  <a:pt x="1200" y="736"/>
                </a:lnTo>
                <a:lnTo>
                  <a:pt x="1197" y="744"/>
                </a:lnTo>
                <a:lnTo>
                  <a:pt x="1190" y="750"/>
                </a:lnTo>
                <a:lnTo>
                  <a:pt x="1187" y="758"/>
                </a:lnTo>
                <a:lnTo>
                  <a:pt x="1184" y="763"/>
                </a:lnTo>
                <a:lnTo>
                  <a:pt x="1179" y="766"/>
                </a:lnTo>
                <a:lnTo>
                  <a:pt x="1175" y="769"/>
                </a:lnTo>
                <a:lnTo>
                  <a:pt x="1176" y="771"/>
                </a:lnTo>
                <a:lnTo>
                  <a:pt x="1179" y="773"/>
                </a:lnTo>
                <a:lnTo>
                  <a:pt x="1181" y="777"/>
                </a:lnTo>
                <a:lnTo>
                  <a:pt x="1182" y="780"/>
                </a:lnTo>
                <a:lnTo>
                  <a:pt x="1176" y="782"/>
                </a:lnTo>
                <a:lnTo>
                  <a:pt x="1163" y="782"/>
                </a:lnTo>
                <a:lnTo>
                  <a:pt x="1154" y="780"/>
                </a:lnTo>
                <a:lnTo>
                  <a:pt x="1146" y="785"/>
                </a:lnTo>
                <a:lnTo>
                  <a:pt x="1138" y="790"/>
                </a:lnTo>
                <a:lnTo>
                  <a:pt x="1128" y="793"/>
                </a:lnTo>
                <a:lnTo>
                  <a:pt x="1122" y="798"/>
                </a:lnTo>
                <a:lnTo>
                  <a:pt x="1117" y="803"/>
                </a:lnTo>
                <a:lnTo>
                  <a:pt x="1111" y="804"/>
                </a:lnTo>
                <a:lnTo>
                  <a:pt x="1103" y="796"/>
                </a:lnTo>
                <a:lnTo>
                  <a:pt x="1098" y="790"/>
                </a:lnTo>
                <a:lnTo>
                  <a:pt x="1098" y="782"/>
                </a:lnTo>
                <a:lnTo>
                  <a:pt x="1097" y="776"/>
                </a:lnTo>
                <a:lnTo>
                  <a:pt x="1095" y="771"/>
                </a:lnTo>
                <a:lnTo>
                  <a:pt x="1092" y="771"/>
                </a:lnTo>
                <a:lnTo>
                  <a:pt x="1090" y="776"/>
                </a:lnTo>
                <a:lnTo>
                  <a:pt x="1086" y="779"/>
                </a:lnTo>
                <a:lnTo>
                  <a:pt x="1082" y="782"/>
                </a:lnTo>
                <a:lnTo>
                  <a:pt x="1082" y="834"/>
                </a:lnTo>
                <a:lnTo>
                  <a:pt x="1078" y="842"/>
                </a:lnTo>
                <a:lnTo>
                  <a:pt x="1076" y="847"/>
                </a:lnTo>
                <a:lnTo>
                  <a:pt x="1076" y="854"/>
                </a:lnTo>
                <a:lnTo>
                  <a:pt x="1073" y="858"/>
                </a:lnTo>
                <a:lnTo>
                  <a:pt x="1070" y="868"/>
                </a:lnTo>
                <a:lnTo>
                  <a:pt x="1067" y="873"/>
                </a:lnTo>
                <a:lnTo>
                  <a:pt x="1057" y="879"/>
                </a:lnTo>
                <a:lnTo>
                  <a:pt x="1047" y="884"/>
                </a:lnTo>
                <a:lnTo>
                  <a:pt x="1038" y="887"/>
                </a:lnTo>
                <a:lnTo>
                  <a:pt x="1027" y="896"/>
                </a:lnTo>
                <a:lnTo>
                  <a:pt x="1014" y="903"/>
                </a:lnTo>
                <a:lnTo>
                  <a:pt x="1003" y="909"/>
                </a:lnTo>
                <a:lnTo>
                  <a:pt x="989" y="917"/>
                </a:lnTo>
                <a:lnTo>
                  <a:pt x="973" y="923"/>
                </a:lnTo>
                <a:lnTo>
                  <a:pt x="973" y="919"/>
                </a:lnTo>
                <a:lnTo>
                  <a:pt x="978" y="915"/>
                </a:lnTo>
                <a:lnTo>
                  <a:pt x="984" y="912"/>
                </a:lnTo>
                <a:lnTo>
                  <a:pt x="987" y="906"/>
                </a:lnTo>
                <a:lnTo>
                  <a:pt x="984" y="901"/>
                </a:lnTo>
                <a:lnTo>
                  <a:pt x="981" y="898"/>
                </a:lnTo>
                <a:lnTo>
                  <a:pt x="978" y="892"/>
                </a:lnTo>
                <a:lnTo>
                  <a:pt x="976" y="893"/>
                </a:lnTo>
                <a:lnTo>
                  <a:pt x="976" y="896"/>
                </a:lnTo>
                <a:lnTo>
                  <a:pt x="974" y="903"/>
                </a:lnTo>
                <a:lnTo>
                  <a:pt x="971" y="906"/>
                </a:lnTo>
                <a:lnTo>
                  <a:pt x="966" y="904"/>
                </a:lnTo>
                <a:lnTo>
                  <a:pt x="963" y="901"/>
                </a:lnTo>
                <a:lnTo>
                  <a:pt x="962" y="896"/>
                </a:lnTo>
                <a:lnTo>
                  <a:pt x="960" y="895"/>
                </a:lnTo>
                <a:lnTo>
                  <a:pt x="957" y="893"/>
                </a:lnTo>
                <a:lnTo>
                  <a:pt x="955" y="898"/>
                </a:lnTo>
                <a:lnTo>
                  <a:pt x="955" y="901"/>
                </a:lnTo>
                <a:lnTo>
                  <a:pt x="957" y="904"/>
                </a:lnTo>
                <a:lnTo>
                  <a:pt x="954" y="906"/>
                </a:lnTo>
                <a:lnTo>
                  <a:pt x="952" y="904"/>
                </a:lnTo>
                <a:lnTo>
                  <a:pt x="947" y="898"/>
                </a:lnTo>
                <a:lnTo>
                  <a:pt x="946" y="896"/>
                </a:lnTo>
                <a:lnTo>
                  <a:pt x="944" y="893"/>
                </a:lnTo>
                <a:lnTo>
                  <a:pt x="939" y="893"/>
                </a:lnTo>
                <a:lnTo>
                  <a:pt x="938" y="896"/>
                </a:lnTo>
                <a:lnTo>
                  <a:pt x="938" y="900"/>
                </a:lnTo>
                <a:lnTo>
                  <a:pt x="936" y="903"/>
                </a:lnTo>
                <a:lnTo>
                  <a:pt x="938" y="908"/>
                </a:lnTo>
                <a:lnTo>
                  <a:pt x="941" y="911"/>
                </a:lnTo>
                <a:lnTo>
                  <a:pt x="944" y="914"/>
                </a:lnTo>
                <a:lnTo>
                  <a:pt x="947" y="917"/>
                </a:lnTo>
                <a:lnTo>
                  <a:pt x="949" y="919"/>
                </a:lnTo>
                <a:lnTo>
                  <a:pt x="947" y="922"/>
                </a:lnTo>
                <a:lnTo>
                  <a:pt x="946" y="925"/>
                </a:lnTo>
                <a:lnTo>
                  <a:pt x="944" y="927"/>
                </a:lnTo>
                <a:lnTo>
                  <a:pt x="924" y="928"/>
                </a:lnTo>
                <a:lnTo>
                  <a:pt x="920" y="933"/>
                </a:lnTo>
                <a:lnTo>
                  <a:pt x="917" y="938"/>
                </a:lnTo>
                <a:lnTo>
                  <a:pt x="917" y="943"/>
                </a:lnTo>
                <a:lnTo>
                  <a:pt x="912" y="946"/>
                </a:lnTo>
                <a:lnTo>
                  <a:pt x="911" y="949"/>
                </a:lnTo>
                <a:lnTo>
                  <a:pt x="908" y="952"/>
                </a:lnTo>
                <a:lnTo>
                  <a:pt x="903" y="952"/>
                </a:lnTo>
                <a:lnTo>
                  <a:pt x="898" y="952"/>
                </a:lnTo>
                <a:lnTo>
                  <a:pt x="893" y="955"/>
                </a:lnTo>
                <a:lnTo>
                  <a:pt x="889" y="958"/>
                </a:lnTo>
                <a:lnTo>
                  <a:pt x="887" y="960"/>
                </a:lnTo>
                <a:lnTo>
                  <a:pt x="885" y="963"/>
                </a:lnTo>
                <a:lnTo>
                  <a:pt x="882" y="966"/>
                </a:lnTo>
                <a:lnTo>
                  <a:pt x="887" y="970"/>
                </a:lnTo>
                <a:lnTo>
                  <a:pt x="893" y="970"/>
                </a:lnTo>
                <a:lnTo>
                  <a:pt x="893" y="973"/>
                </a:lnTo>
                <a:lnTo>
                  <a:pt x="892" y="979"/>
                </a:lnTo>
                <a:lnTo>
                  <a:pt x="889" y="982"/>
                </a:lnTo>
                <a:lnTo>
                  <a:pt x="887" y="985"/>
                </a:lnTo>
                <a:lnTo>
                  <a:pt x="881" y="989"/>
                </a:lnTo>
                <a:lnTo>
                  <a:pt x="874" y="990"/>
                </a:lnTo>
                <a:lnTo>
                  <a:pt x="868" y="990"/>
                </a:lnTo>
                <a:lnTo>
                  <a:pt x="865" y="990"/>
                </a:lnTo>
                <a:lnTo>
                  <a:pt x="862" y="992"/>
                </a:lnTo>
                <a:lnTo>
                  <a:pt x="858" y="995"/>
                </a:lnTo>
                <a:lnTo>
                  <a:pt x="862" y="1000"/>
                </a:lnTo>
                <a:lnTo>
                  <a:pt x="863" y="1004"/>
                </a:lnTo>
                <a:lnTo>
                  <a:pt x="866" y="1006"/>
                </a:lnTo>
                <a:lnTo>
                  <a:pt x="868" y="1008"/>
                </a:lnTo>
                <a:lnTo>
                  <a:pt x="868" y="1016"/>
                </a:lnTo>
                <a:lnTo>
                  <a:pt x="868" y="1020"/>
                </a:lnTo>
                <a:lnTo>
                  <a:pt x="866" y="1024"/>
                </a:lnTo>
                <a:lnTo>
                  <a:pt x="866" y="1028"/>
                </a:lnTo>
                <a:lnTo>
                  <a:pt x="866" y="1036"/>
                </a:lnTo>
                <a:lnTo>
                  <a:pt x="866" y="1041"/>
                </a:lnTo>
                <a:lnTo>
                  <a:pt x="866" y="1046"/>
                </a:lnTo>
                <a:lnTo>
                  <a:pt x="862" y="1049"/>
                </a:lnTo>
                <a:lnTo>
                  <a:pt x="857" y="1052"/>
                </a:lnTo>
                <a:lnTo>
                  <a:pt x="852" y="1051"/>
                </a:lnTo>
                <a:lnTo>
                  <a:pt x="850" y="1047"/>
                </a:lnTo>
                <a:lnTo>
                  <a:pt x="846" y="1046"/>
                </a:lnTo>
                <a:lnTo>
                  <a:pt x="841" y="1044"/>
                </a:lnTo>
                <a:lnTo>
                  <a:pt x="836" y="1047"/>
                </a:lnTo>
                <a:lnTo>
                  <a:pt x="835" y="1051"/>
                </a:lnTo>
                <a:lnTo>
                  <a:pt x="835" y="1054"/>
                </a:lnTo>
                <a:lnTo>
                  <a:pt x="838" y="1058"/>
                </a:lnTo>
                <a:lnTo>
                  <a:pt x="842" y="1062"/>
                </a:lnTo>
                <a:lnTo>
                  <a:pt x="847" y="1060"/>
                </a:lnTo>
                <a:lnTo>
                  <a:pt x="850" y="1060"/>
                </a:lnTo>
                <a:lnTo>
                  <a:pt x="854" y="1063"/>
                </a:lnTo>
                <a:lnTo>
                  <a:pt x="855" y="1068"/>
                </a:lnTo>
                <a:lnTo>
                  <a:pt x="857" y="1070"/>
                </a:lnTo>
                <a:lnTo>
                  <a:pt x="855" y="1073"/>
                </a:lnTo>
                <a:lnTo>
                  <a:pt x="854" y="1079"/>
                </a:lnTo>
                <a:lnTo>
                  <a:pt x="854" y="1084"/>
                </a:lnTo>
                <a:lnTo>
                  <a:pt x="852" y="1087"/>
                </a:lnTo>
                <a:lnTo>
                  <a:pt x="849" y="1090"/>
                </a:lnTo>
                <a:lnTo>
                  <a:pt x="844" y="1093"/>
                </a:lnTo>
                <a:lnTo>
                  <a:pt x="844" y="1097"/>
                </a:lnTo>
                <a:lnTo>
                  <a:pt x="847" y="1103"/>
                </a:lnTo>
                <a:lnTo>
                  <a:pt x="847" y="1108"/>
                </a:lnTo>
                <a:lnTo>
                  <a:pt x="849" y="1116"/>
                </a:lnTo>
                <a:lnTo>
                  <a:pt x="850" y="1122"/>
                </a:lnTo>
                <a:lnTo>
                  <a:pt x="850" y="1130"/>
                </a:lnTo>
                <a:lnTo>
                  <a:pt x="854" y="1136"/>
                </a:lnTo>
                <a:lnTo>
                  <a:pt x="855" y="1146"/>
                </a:lnTo>
                <a:lnTo>
                  <a:pt x="857" y="1160"/>
                </a:lnTo>
                <a:lnTo>
                  <a:pt x="860" y="1173"/>
                </a:lnTo>
                <a:lnTo>
                  <a:pt x="865" y="1184"/>
                </a:lnTo>
                <a:lnTo>
                  <a:pt x="869" y="1194"/>
                </a:lnTo>
                <a:lnTo>
                  <a:pt x="874" y="1201"/>
                </a:lnTo>
                <a:lnTo>
                  <a:pt x="874" y="1206"/>
                </a:lnTo>
                <a:lnTo>
                  <a:pt x="866" y="1200"/>
                </a:lnTo>
                <a:lnTo>
                  <a:pt x="850" y="1198"/>
                </a:lnTo>
                <a:lnTo>
                  <a:pt x="841" y="1198"/>
                </a:lnTo>
                <a:lnTo>
                  <a:pt x="830" y="1192"/>
                </a:lnTo>
                <a:lnTo>
                  <a:pt x="815" y="1186"/>
                </a:lnTo>
                <a:lnTo>
                  <a:pt x="795" y="1181"/>
                </a:lnTo>
                <a:lnTo>
                  <a:pt x="769" y="1179"/>
                </a:lnTo>
                <a:lnTo>
                  <a:pt x="760" y="1179"/>
                </a:lnTo>
                <a:lnTo>
                  <a:pt x="744" y="1170"/>
                </a:lnTo>
                <a:lnTo>
                  <a:pt x="734" y="1162"/>
                </a:lnTo>
                <a:lnTo>
                  <a:pt x="722" y="1159"/>
                </a:lnTo>
                <a:lnTo>
                  <a:pt x="707" y="1157"/>
                </a:lnTo>
                <a:lnTo>
                  <a:pt x="693" y="1147"/>
                </a:lnTo>
                <a:lnTo>
                  <a:pt x="682" y="1140"/>
                </a:lnTo>
                <a:lnTo>
                  <a:pt x="672" y="1122"/>
                </a:lnTo>
                <a:lnTo>
                  <a:pt x="661" y="1108"/>
                </a:lnTo>
                <a:lnTo>
                  <a:pt x="652" y="1085"/>
                </a:lnTo>
                <a:lnTo>
                  <a:pt x="645" y="1074"/>
                </a:lnTo>
                <a:lnTo>
                  <a:pt x="642" y="1062"/>
                </a:lnTo>
                <a:lnTo>
                  <a:pt x="641" y="1049"/>
                </a:lnTo>
                <a:lnTo>
                  <a:pt x="636" y="1030"/>
                </a:lnTo>
                <a:lnTo>
                  <a:pt x="631" y="1020"/>
                </a:lnTo>
                <a:lnTo>
                  <a:pt x="630" y="1009"/>
                </a:lnTo>
                <a:lnTo>
                  <a:pt x="625" y="1000"/>
                </a:lnTo>
                <a:lnTo>
                  <a:pt x="612" y="990"/>
                </a:lnTo>
                <a:lnTo>
                  <a:pt x="604" y="982"/>
                </a:lnTo>
                <a:lnTo>
                  <a:pt x="599" y="977"/>
                </a:lnTo>
                <a:lnTo>
                  <a:pt x="593" y="963"/>
                </a:lnTo>
                <a:lnTo>
                  <a:pt x="585" y="950"/>
                </a:lnTo>
                <a:lnTo>
                  <a:pt x="574" y="936"/>
                </a:lnTo>
                <a:lnTo>
                  <a:pt x="564" y="923"/>
                </a:lnTo>
                <a:lnTo>
                  <a:pt x="553" y="901"/>
                </a:lnTo>
                <a:lnTo>
                  <a:pt x="544" y="877"/>
                </a:lnTo>
                <a:lnTo>
                  <a:pt x="537" y="855"/>
                </a:lnTo>
                <a:lnTo>
                  <a:pt x="533" y="844"/>
                </a:lnTo>
                <a:lnTo>
                  <a:pt x="529" y="834"/>
                </a:lnTo>
                <a:lnTo>
                  <a:pt x="522" y="817"/>
                </a:lnTo>
                <a:lnTo>
                  <a:pt x="512" y="807"/>
                </a:lnTo>
                <a:lnTo>
                  <a:pt x="501" y="795"/>
                </a:lnTo>
                <a:lnTo>
                  <a:pt x="485" y="777"/>
                </a:lnTo>
                <a:lnTo>
                  <a:pt x="477" y="765"/>
                </a:lnTo>
                <a:lnTo>
                  <a:pt x="471" y="753"/>
                </a:lnTo>
                <a:lnTo>
                  <a:pt x="466" y="747"/>
                </a:lnTo>
                <a:lnTo>
                  <a:pt x="448" y="744"/>
                </a:lnTo>
                <a:lnTo>
                  <a:pt x="421" y="744"/>
                </a:lnTo>
                <a:lnTo>
                  <a:pt x="407" y="746"/>
                </a:lnTo>
                <a:lnTo>
                  <a:pt x="382" y="744"/>
                </a:lnTo>
                <a:lnTo>
                  <a:pt x="371" y="739"/>
                </a:lnTo>
                <a:lnTo>
                  <a:pt x="363" y="736"/>
                </a:lnTo>
                <a:lnTo>
                  <a:pt x="350" y="739"/>
                </a:lnTo>
                <a:lnTo>
                  <a:pt x="347" y="747"/>
                </a:lnTo>
                <a:lnTo>
                  <a:pt x="336" y="760"/>
                </a:lnTo>
                <a:lnTo>
                  <a:pt x="326" y="773"/>
                </a:lnTo>
                <a:lnTo>
                  <a:pt x="313" y="793"/>
                </a:lnTo>
                <a:lnTo>
                  <a:pt x="304" y="804"/>
                </a:lnTo>
                <a:lnTo>
                  <a:pt x="297" y="815"/>
                </a:lnTo>
                <a:lnTo>
                  <a:pt x="293" y="825"/>
                </a:lnTo>
                <a:lnTo>
                  <a:pt x="291" y="828"/>
                </a:lnTo>
                <a:lnTo>
                  <a:pt x="288" y="828"/>
                </a:lnTo>
                <a:lnTo>
                  <a:pt x="283" y="825"/>
                </a:lnTo>
                <a:lnTo>
                  <a:pt x="274" y="820"/>
                </a:lnTo>
                <a:lnTo>
                  <a:pt x="264" y="819"/>
                </a:lnTo>
                <a:lnTo>
                  <a:pt x="255" y="815"/>
                </a:lnTo>
                <a:lnTo>
                  <a:pt x="247" y="809"/>
                </a:lnTo>
                <a:lnTo>
                  <a:pt x="232" y="798"/>
                </a:lnTo>
                <a:lnTo>
                  <a:pt x="223" y="787"/>
                </a:lnTo>
                <a:lnTo>
                  <a:pt x="213" y="779"/>
                </a:lnTo>
                <a:lnTo>
                  <a:pt x="201" y="769"/>
                </a:lnTo>
                <a:lnTo>
                  <a:pt x="188" y="758"/>
                </a:lnTo>
                <a:lnTo>
                  <a:pt x="175" y="744"/>
                </a:lnTo>
                <a:lnTo>
                  <a:pt x="169" y="733"/>
                </a:lnTo>
                <a:lnTo>
                  <a:pt x="161" y="722"/>
                </a:lnTo>
                <a:lnTo>
                  <a:pt x="158" y="711"/>
                </a:lnTo>
                <a:lnTo>
                  <a:pt x="154" y="695"/>
                </a:lnTo>
                <a:lnTo>
                  <a:pt x="154" y="680"/>
                </a:lnTo>
                <a:lnTo>
                  <a:pt x="153" y="672"/>
                </a:lnTo>
                <a:lnTo>
                  <a:pt x="151" y="661"/>
                </a:lnTo>
                <a:lnTo>
                  <a:pt x="151" y="652"/>
                </a:lnTo>
                <a:lnTo>
                  <a:pt x="147" y="639"/>
                </a:lnTo>
                <a:lnTo>
                  <a:pt x="143" y="630"/>
                </a:lnTo>
                <a:lnTo>
                  <a:pt x="139" y="622"/>
                </a:lnTo>
                <a:lnTo>
                  <a:pt x="129" y="614"/>
                </a:lnTo>
                <a:lnTo>
                  <a:pt x="120" y="604"/>
                </a:lnTo>
                <a:lnTo>
                  <a:pt x="110" y="593"/>
                </a:lnTo>
                <a:lnTo>
                  <a:pt x="94" y="579"/>
                </a:lnTo>
                <a:lnTo>
                  <a:pt x="83" y="569"/>
                </a:lnTo>
                <a:lnTo>
                  <a:pt x="73" y="561"/>
                </a:lnTo>
                <a:lnTo>
                  <a:pt x="66" y="549"/>
                </a:lnTo>
                <a:lnTo>
                  <a:pt x="61" y="542"/>
                </a:lnTo>
                <a:lnTo>
                  <a:pt x="58" y="534"/>
                </a:lnTo>
                <a:lnTo>
                  <a:pt x="54" y="529"/>
                </a:lnTo>
                <a:lnTo>
                  <a:pt x="42" y="521"/>
                </a:lnTo>
                <a:lnTo>
                  <a:pt x="35" y="515"/>
                </a:lnTo>
                <a:lnTo>
                  <a:pt x="32" y="504"/>
                </a:lnTo>
                <a:lnTo>
                  <a:pt x="27" y="498"/>
                </a:lnTo>
                <a:lnTo>
                  <a:pt x="23" y="491"/>
                </a:lnTo>
                <a:lnTo>
                  <a:pt x="13" y="485"/>
                </a:lnTo>
                <a:lnTo>
                  <a:pt x="8" y="480"/>
                </a:lnTo>
                <a:lnTo>
                  <a:pt x="0" y="475"/>
                </a:lnTo>
                <a:lnTo>
                  <a:pt x="4" y="464"/>
                </a:lnTo>
                <a:lnTo>
                  <a:pt x="7" y="458"/>
                </a:lnTo>
                <a:lnTo>
                  <a:pt x="329" y="494"/>
                </a:lnTo>
                <a:lnTo>
                  <a:pt x="37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9" name="Freeform 21"/>
          <p:cNvSpPr>
            <a:spLocks/>
          </p:cNvSpPr>
          <p:nvPr/>
        </p:nvSpPr>
        <p:spPr bwMode="auto">
          <a:xfrm>
            <a:off x="4830763" y="4648200"/>
            <a:ext cx="749300" cy="681037"/>
          </a:xfrm>
          <a:custGeom>
            <a:avLst/>
            <a:gdLst>
              <a:gd name="T0" fmla="*/ 2147483647 w 472"/>
              <a:gd name="T1" fmla="*/ 2147483647 h 429"/>
              <a:gd name="T2" fmla="*/ 2147483647 w 472"/>
              <a:gd name="T3" fmla="*/ 2147483647 h 429"/>
              <a:gd name="T4" fmla="*/ 2147483647 w 472"/>
              <a:gd name="T5" fmla="*/ 2147483647 h 429"/>
              <a:gd name="T6" fmla="*/ 2147483647 w 472"/>
              <a:gd name="T7" fmla="*/ 2147483647 h 429"/>
              <a:gd name="T8" fmla="*/ 2147483647 w 472"/>
              <a:gd name="T9" fmla="*/ 2147483647 h 429"/>
              <a:gd name="T10" fmla="*/ 2147483647 w 472"/>
              <a:gd name="T11" fmla="*/ 2147483647 h 429"/>
              <a:gd name="T12" fmla="*/ 2147483647 w 472"/>
              <a:gd name="T13" fmla="*/ 2147483647 h 429"/>
              <a:gd name="T14" fmla="*/ 2147483647 w 472"/>
              <a:gd name="T15" fmla="*/ 2147483647 h 429"/>
              <a:gd name="T16" fmla="*/ 2147483647 w 472"/>
              <a:gd name="T17" fmla="*/ 2147483647 h 429"/>
              <a:gd name="T18" fmla="*/ 2147483647 w 472"/>
              <a:gd name="T19" fmla="*/ 2147483647 h 429"/>
              <a:gd name="T20" fmla="*/ 2147483647 w 472"/>
              <a:gd name="T21" fmla="*/ 2147483647 h 429"/>
              <a:gd name="T22" fmla="*/ 2147483647 w 472"/>
              <a:gd name="T23" fmla="*/ 2147483647 h 429"/>
              <a:gd name="T24" fmla="*/ 2147483647 w 472"/>
              <a:gd name="T25" fmla="*/ 2147483647 h 429"/>
              <a:gd name="T26" fmla="*/ 2147483647 w 472"/>
              <a:gd name="T27" fmla="*/ 2147483647 h 429"/>
              <a:gd name="T28" fmla="*/ 2147483647 w 472"/>
              <a:gd name="T29" fmla="*/ 2147483647 h 429"/>
              <a:gd name="T30" fmla="*/ 2147483647 w 472"/>
              <a:gd name="T31" fmla="*/ 2147483647 h 429"/>
              <a:gd name="T32" fmla="*/ 2147483647 w 472"/>
              <a:gd name="T33" fmla="*/ 2147483647 h 429"/>
              <a:gd name="T34" fmla="*/ 2147483647 w 472"/>
              <a:gd name="T35" fmla="*/ 2147483647 h 429"/>
              <a:gd name="T36" fmla="*/ 2147483647 w 472"/>
              <a:gd name="T37" fmla="*/ 2147483647 h 429"/>
              <a:gd name="T38" fmla="*/ 2147483647 w 472"/>
              <a:gd name="T39" fmla="*/ 2147483647 h 429"/>
              <a:gd name="T40" fmla="*/ 2147483647 w 472"/>
              <a:gd name="T41" fmla="*/ 2147483647 h 429"/>
              <a:gd name="T42" fmla="*/ 2147483647 w 472"/>
              <a:gd name="T43" fmla="*/ 2147483647 h 429"/>
              <a:gd name="T44" fmla="*/ 2147483647 w 472"/>
              <a:gd name="T45" fmla="*/ 2147483647 h 429"/>
              <a:gd name="T46" fmla="*/ 2147483647 w 472"/>
              <a:gd name="T47" fmla="*/ 2147483647 h 429"/>
              <a:gd name="T48" fmla="*/ 2147483647 w 472"/>
              <a:gd name="T49" fmla="*/ 2147483647 h 429"/>
              <a:gd name="T50" fmla="*/ 2147483647 w 472"/>
              <a:gd name="T51" fmla="*/ 2147483647 h 429"/>
              <a:gd name="T52" fmla="*/ 2147483647 w 472"/>
              <a:gd name="T53" fmla="*/ 2147483647 h 429"/>
              <a:gd name="T54" fmla="*/ 2147483647 w 472"/>
              <a:gd name="T55" fmla="*/ 2147483647 h 429"/>
              <a:gd name="T56" fmla="*/ 2147483647 w 472"/>
              <a:gd name="T57" fmla="*/ 2147483647 h 429"/>
              <a:gd name="T58" fmla="*/ 2147483647 w 472"/>
              <a:gd name="T59" fmla="*/ 2147483647 h 429"/>
              <a:gd name="T60" fmla="*/ 2147483647 w 472"/>
              <a:gd name="T61" fmla="*/ 2147483647 h 429"/>
              <a:gd name="T62" fmla="*/ 2147483647 w 472"/>
              <a:gd name="T63" fmla="*/ 2147483647 h 429"/>
              <a:gd name="T64" fmla="*/ 2147483647 w 472"/>
              <a:gd name="T65" fmla="*/ 2147483647 h 429"/>
              <a:gd name="T66" fmla="*/ 2147483647 w 472"/>
              <a:gd name="T67" fmla="*/ 2147483647 h 429"/>
              <a:gd name="T68" fmla="*/ 2147483647 w 472"/>
              <a:gd name="T69" fmla="*/ 2147483647 h 429"/>
              <a:gd name="T70" fmla="*/ 2147483647 w 472"/>
              <a:gd name="T71" fmla="*/ 2147483647 h 429"/>
              <a:gd name="T72" fmla="*/ 2147483647 w 472"/>
              <a:gd name="T73" fmla="*/ 2147483647 h 429"/>
              <a:gd name="T74" fmla="*/ 2147483647 w 472"/>
              <a:gd name="T75" fmla="*/ 2147483647 h 429"/>
              <a:gd name="T76" fmla="*/ 2147483647 w 472"/>
              <a:gd name="T77" fmla="*/ 2147483647 h 429"/>
              <a:gd name="T78" fmla="*/ 2147483647 w 472"/>
              <a:gd name="T79" fmla="*/ 2147483647 h 429"/>
              <a:gd name="T80" fmla="*/ 2147483647 w 472"/>
              <a:gd name="T81" fmla="*/ 2147483647 h 429"/>
              <a:gd name="T82" fmla="*/ 2147483647 w 472"/>
              <a:gd name="T83" fmla="*/ 2147483647 h 429"/>
              <a:gd name="T84" fmla="*/ 2147483647 w 472"/>
              <a:gd name="T85" fmla="*/ 2147483647 h 429"/>
              <a:gd name="T86" fmla="*/ 2147483647 w 472"/>
              <a:gd name="T87" fmla="*/ 2147483647 h 429"/>
              <a:gd name="T88" fmla="*/ 2147483647 w 472"/>
              <a:gd name="T89" fmla="*/ 2147483647 h 429"/>
              <a:gd name="T90" fmla="*/ 2147483647 w 472"/>
              <a:gd name="T91" fmla="*/ 2147483647 h 429"/>
              <a:gd name="T92" fmla="*/ 2147483647 w 472"/>
              <a:gd name="T93" fmla="*/ 2147483647 h 429"/>
              <a:gd name="T94" fmla="*/ 2147483647 w 472"/>
              <a:gd name="T95" fmla="*/ 2147483647 h 429"/>
              <a:gd name="T96" fmla="*/ 2147483647 w 472"/>
              <a:gd name="T97" fmla="*/ 2147483647 h 429"/>
              <a:gd name="T98" fmla="*/ 2147483647 w 472"/>
              <a:gd name="T99" fmla="*/ 2147483647 h 429"/>
              <a:gd name="T100" fmla="*/ 2147483647 w 472"/>
              <a:gd name="T101" fmla="*/ 2147483647 h 429"/>
              <a:gd name="T102" fmla="*/ 2147483647 w 472"/>
              <a:gd name="T103" fmla="*/ 2147483647 h 429"/>
              <a:gd name="T104" fmla="*/ 2147483647 w 472"/>
              <a:gd name="T105" fmla="*/ 2147483647 h 429"/>
              <a:gd name="T106" fmla="*/ 2147483647 w 472"/>
              <a:gd name="T107" fmla="*/ 2147483647 h 429"/>
              <a:gd name="T108" fmla="*/ 2147483647 w 472"/>
              <a:gd name="T109" fmla="*/ 2147483647 h 429"/>
              <a:gd name="T110" fmla="*/ 2147483647 w 472"/>
              <a:gd name="T111" fmla="*/ 2147483647 h 429"/>
              <a:gd name="T112" fmla="*/ 2147483647 w 472"/>
              <a:gd name="T113" fmla="*/ 2147483647 h 429"/>
              <a:gd name="T114" fmla="*/ 2147483647 w 472"/>
              <a:gd name="T115" fmla="*/ 2147483647 h 429"/>
              <a:gd name="T116" fmla="*/ 2147483647 w 472"/>
              <a:gd name="T117" fmla="*/ 2147483647 h 429"/>
              <a:gd name="T118" fmla="*/ 2147483647 w 472"/>
              <a:gd name="T119" fmla="*/ 2147483647 h 429"/>
              <a:gd name="T120" fmla="*/ 2147483647 w 472"/>
              <a:gd name="T121" fmla="*/ 2147483647 h 429"/>
              <a:gd name="T122" fmla="*/ 2147483647 w 472"/>
              <a:gd name="T123" fmla="*/ 2147483647 h 429"/>
              <a:gd name="T124" fmla="*/ 2147483647 w 472"/>
              <a:gd name="T125" fmla="*/ 2147483647 h 4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72"/>
              <a:gd name="T190" fmla="*/ 0 h 429"/>
              <a:gd name="T191" fmla="*/ 472 w 472"/>
              <a:gd name="T192" fmla="*/ 429 h 42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72" h="429">
                <a:moveTo>
                  <a:pt x="0" y="6"/>
                </a:moveTo>
                <a:lnTo>
                  <a:pt x="266" y="0"/>
                </a:lnTo>
                <a:lnTo>
                  <a:pt x="267" y="3"/>
                </a:lnTo>
                <a:lnTo>
                  <a:pt x="271" y="6"/>
                </a:lnTo>
                <a:lnTo>
                  <a:pt x="274" y="9"/>
                </a:lnTo>
                <a:lnTo>
                  <a:pt x="271" y="12"/>
                </a:lnTo>
                <a:lnTo>
                  <a:pt x="267" y="14"/>
                </a:lnTo>
                <a:lnTo>
                  <a:pt x="269" y="17"/>
                </a:lnTo>
                <a:lnTo>
                  <a:pt x="267" y="22"/>
                </a:lnTo>
                <a:lnTo>
                  <a:pt x="266" y="25"/>
                </a:lnTo>
                <a:lnTo>
                  <a:pt x="267" y="28"/>
                </a:lnTo>
                <a:lnTo>
                  <a:pt x="272" y="31"/>
                </a:lnTo>
                <a:lnTo>
                  <a:pt x="275" y="33"/>
                </a:lnTo>
                <a:lnTo>
                  <a:pt x="272" y="36"/>
                </a:lnTo>
                <a:lnTo>
                  <a:pt x="269" y="38"/>
                </a:lnTo>
                <a:lnTo>
                  <a:pt x="267" y="41"/>
                </a:lnTo>
                <a:lnTo>
                  <a:pt x="269" y="44"/>
                </a:lnTo>
                <a:lnTo>
                  <a:pt x="271" y="47"/>
                </a:lnTo>
                <a:lnTo>
                  <a:pt x="272" y="55"/>
                </a:lnTo>
                <a:lnTo>
                  <a:pt x="275" y="55"/>
                </a:lnTo>
                <a:lnTo>
                  <a:pt x="274" y="60"/>
                </a:lnTo>
                <a:lnTo>
                  <a:pt x="278" y="63"/>
                </a:lnTo>
                <a:lnTo>
                  <a:pt x="280" y="66"/>
                </a:lnTo>
                <a:lnTo>
                  <a:pt x="285" y="66"/>
                </a:lnTo>
                <a:lnTo>
                  <a:pt x="286" y="70"/>
                </a:lnTo>
                <a:lnTo>
                  <a:pt x="291" y="71"/>
                </a:lnTo>
                <a:lnTo>
                  <a:pt x="293" y="74"/>
                </a:lnTo>
                <a:lnTo>
                  <a:pt x="291" y="78"/>
                </a:lnTo>
                <a:lnTo>
                  <a:pt x="288" y="82"/>
                </a:lnTo>
                <a:lnTo>
                  <a:pt x="285" y="85"/>
                </a:lnTo>
                <a:lnTo>
                  <a:pt x="282" y="92"/>
                </a:lnTo>
                <a:lnTo>
                  <a:pt x="280" y="97"/>
                </a:lnTo>
                <a:lnTo>
                  <a:pt x="277" y="100"/>
                </a:lnTo>
                <a:lnTo>
                  <a:pt x="277" y="106"/>
                </a:lnTo>
                <a:lnTo>
                  <a:pt x="274" y="111"/>
                </a:lnTo>
                <a:lnTo>
                  <a:pt x="271" y="114"/>
                </a:lnTo>
                <a:lnTo>
                  <a:pt x="264" y="119"/>
                </a:lnTo>
                <a:lnTo>
                  <a:pt x="261" y="125"/>
                </a:lnTo>
                <a:lnTo>
                  <a:pt x="261" y="127"/>
                </a:lnTo>
                <a:lnTo>
                  <a:pt x="256" y="127"/>
                </a:lnTo>
                <a:lnTo>
                  <a:pt x="253" y="132"/>
                </a:lnTo>
                <a:lnTo>
                  <a:pt x="250" y="136"/>
                </a:lnTo>
                <a:lnTo>
                  <a:pt x="250" y="143"/>
                </a:lnTo>
                <a:lnTo>
                  <a:pt x="250" y="149"/>
                </a:lnTo>
                <a:lnTo>
                  <a:pt x="248" y="154"/>
                </a:lnTo>
                <a:lnTo>
                  <a:pt x="247" y="159"/>
                </a:lnTo>
                <a:lnTo>
                  <a:pt x="244" y="162"/>
                </a:lnTo>
                <a:lnTo>
                  <a:pt x="240" y="165"/>
                </a:lnTo>
                <a:lnTo>
                  <a:pt x="237" y="167"/>
                </a:lnTo>
                <a:lnTo>
                  <a:pt x="239" y="171"/>
                </a:lnTo>
                <a:lnTo>
                  <a:pt x="240" y="176"/>
                </a:lnTo>
                <a:lnTo>
                  <a:pt x="240" y="182"/>
                </a:lnTo>
                <a:lnTo>
                  <a:pt x="239" y="186"/>
                </a:lnTo>
                <a:lnTo>
                  <a:pt x="237" y="190"/>
                </a:lnTo>
                <a:lnTo>
                  <a:pt x="234" y="194"/>
                </a:lnTo>
                <a:lnTo>
                  <a:pt x="229" y="195"/>
                </a:lnTo>
                <a:lnTo>
                  <a:pt x="226" y="200"/>
                </a:lnTo>
                <a:lnTo>
                  <a:pt x="229" y="206"/>
                </a:lnTo>
                <a:lnTo>
                  <a:pt x="232" y="208"/>
                </a:lnTo>
                <a:lnTo>
                  <a:pt x="236" y="213"/>
                </a:lnTo>
                <a:lnTo>
                  <a:pt x="237" y="219"/>
                </a:lnTo>
                <a:lnTo>
                  <a:pt x="239" y="222"/>
                </a:lnTo>
                <a:lnTo>
                  <a:pt x="406" y="214"/>
                </a:lnTo>
                <a:lnTo>
                  <a:pt x="406" y="225"/>
                </a:lnTo>
                <a:lnTo>
                  <a:pt x="402" y="230"/>
                </a:lnTo>
                <a:lnTo>
                  <a:pt x="401" y="236"/>
                </a:lnTo>
                <a:lnTo>
                  <a:pt x="401" y="241"/>
                </a:lnTo>
                <a:lnTo>
                  <a:pt x="401" y="249"/>
                </a:lnTo>
                <a:lnTo>
                  <a:pt x="401" y="254"/>
                </a:lnTo>
                <a:lnTo>
                  <a:pt x="402" y="260"/>
                </a:lnTo>
                <a:lnTo>
                  <a:pt x="406" y="263"/>
                </a:lnTo>
                <a:lnTo>
                  <a:pt x="410" y="267"/>
                </a:lnTo>
                <a:lnTo>
                  <a:pt x="415" y="273"/>
                </a:lnTo>
                <a:lnTo>
                  <a:pt x="417" y="279"/>
                </a:lnTo>
                <a:lnTo>
                  <a:pt x="418" y="286"/>
                </a:lnTo>
                <a:lnTo>
                  <a:pt x="418" y="292"/>
                </a:lnTo>
                <a:lnTo>
                  <a:pt x="417" y="297"/>
                </a:lnTo>
                <a:lnTo>
                  <a:pt x="412" y="295"/>
                </a:lnTo>
                <a:lnTo>
                  <a:pt x="404" y="292"/>
                </a:lnTo>
                <a:lnTo>
                  <a:pt x="399" y="289"/>
                </a:lnTo>
                <a:lnTo>
                  <a:pt x="388" y="286"/>
                </a:lnTo>
                <a:lnTo>
                  <a:pt x="380" y="284"/>
                </a:lnTo>
                <a:lnTo>
                  <a:pt x="372" y="282"/>
                </a:lnTo>
                <a:lnTo>
                  <a:pt x="366" y="284"/>
                </a:lnTo>
                <a:lnTo>
                  <a:pt x="358" y="287"/>
                </a:lnTo>
                <a:lnTo>
                  <a:pt x="353" y="290"/>
                </a:lnTo>
                <a:lnTo>
                  <a:pt x="348" y="295"/>
                </a:lnTo>
                <a:lnTo>
                  <a:pt x="347" y="302"/>
                </a:lnTo>
                <a:lnTo>
                  <a:pt x="347" y="308"/>
                </a:lnTo>
                <a:lnTo>
                  <a:pt x="350" y="311"/>
                </a:lnTo>
                <a:lnTo>
                  <a:pt x="353" y="317"/>
                </a:lnTo>
                <a:lnTo>
                  <a:pt x="358" y="319"/>
                </a:lnTo>
                <a:lnTo>
                  <a:pt x="367" y="321"/>
                </a:lnTo>
                <a:lnTo>
                  <a:pt x="377" y="319"/>
                </a:lnTo>
                <a:lnTo>
                  <a:pt x="383" y="314"/>
                </a:lnTo>
                <a:lnTo>
                  <a:pt x="390" y="308"/>
                </a:lnTo>
                <a:lnTo>
                  <a:pt x="396" y="305"/>
                </a:lnTo>
                <a:lnTo>
                  <a:pt x="401" y="305"/>
                </a:lnTo>
                <a:lnTo>
                  <a:pt x="404" y="308"/>
                </a:lnTo>
                <a:lnTo>
                  <a:pt x="406" y="313"/>
                </a:lnTo>
                <a:lnTo>
                  <a:pt x="406" y="317"/>
                </a:lnTo>
                <a:lnTo>
                  <a:pt x="406" y="322"/>
                </a:lnTo>
                <a:lnTo>
                  <a:pt x="406" y="329"/>
                </a:lnTo>
                <a:lnTo>
                  <a:pt x="410" y="330"/>
                </a:lnTo>
                <a:lnTo>
                  <a:pt x="415" y="330"/>
                </a:lnTo>
                <a:lnTo>
                  <a:pt x="420" y="324"/>
                </a:lnTo>
                <a:lnTo>
                  <a:pt x="421" y="321"/>
                </a:lnTo>
                <a:lnTo>
                  <a:pt x="428" y="316"/>
                </a:lnTo>
                <a:lnTo>
                  <a:pt x="431" y="314"/>
                </a:lnTo>
                <a:lnTo>
                  <a:pt x="437" y="311"/>
                </a:lnTo>
                <a:lnTo>
                  <a:pt x="441" y="308"/>
                </a:lnTo>
                <a:lnTo>
                  <a:pt x="448" y="306"/>
                </a:lnTo>
                <a:lnTo>
                  <a:pt x="452" y="309"/>
                </a:lnTo>
                <a:lnTo>
                  <a:pt x="452" y="313"/>
                </a:lnTo>
                <a:lnTo>
                  <a:pt x="455" y="321"/>
                </a:lnTo>
                <a:lnTo>
                  <a:pt x="453" y="327"/>
                </a:lnTo>
                <a:lnTo>
                  <a:pt x="452" y="335"/>
                </a:lnTo>
                <a:lnTo>
                  <a:pt x="450" y="340"/>
                </a:lnTo>
                <a:lnTo>
                  <a:pt x="445" y="341"/>
                </a:lnTo>
                <a:lnTo>
                  <a:pt x="441" y="346"/>
                </a:lnTo>
                <a:lnTo>
                  <a:pt x="437" y="349"/>
                </a:lnTo>
                <a:lnTo>
                  <a:pt x="433" y="351"/>
                </a:lnTo>
                <a:lnTo>
                  <a:pt x="428" y="356"/>
                </a:lnTo>
                <a:lnTo>
                  <a:pt x="425" y="360"/>
                </a:lnTo>
                <a:lnTo>
                  <a:pt x="421" y="362"/>
                </a:lnTo>
                <a:lnTo>
                  <a:pt x="418" y="364"/>
                </a:lnTo>
                <a:lnTo>
                  <a:pt x="417" y="368"/>
                </a:lnTo>
                <a:lnTo>
                  <a:pt x="421" y="370"/>
                </a:lnTo>
                <a:lnTo>
                  <a:pt x="423" y="373"/>
                </a:lnTo>
                <a:lnTo>
                  <a:pt x="425" y="378"/>
                </a:lnTo>
                <a:lnTo>
                  <a:pt x="426" y="381"/>
                </a:lnTo>
                <a:lnTo>
                  <a:pt x="434" y="386"/>
                </a:lnTo>
                <a:lnTo>
                  <a:pt x="441" y="389"/>
                </a:lnTo>
                <a:lnTo>
                  <a:pt x="447" y="392"/>
                </a:lnTo>
                <a:lnTo>
                  <a:pt x="456" y="397"/>
                </a:lnTo>
                <a:lnTo>
                  <a:pt x="463" y="400"/>
                </a:lnTo>
                <a:lnTo>
                  <a:pt x="469" y="403"/>
                </a:lnTo>
                <a:lnTo>
                  <a:pt x="472" y="408"/>
                </a:lnTo>
                <a:lnTo>
                  <a:pt x="472" y="414"/>
                </a:lnTo>
                <a:lnTo>
                  <a:pt x="471" y="421"/>
                </a:lnTo>
                <a:lnTo>
                  <a:pt x="466" y="424"/>
                </a:lnTo>
                <a:lnTo>
                  <a:pt x="461" y="427"/>
                </a:lnTo>
                <a:lnTo>
                  <a:pt x="456" y="429"/>
                </a:lnTo>
                <a:lnTo>
                  <a:pt x="447" y="429"/>
                </a:lnTo>
                <a:lnTo>
                  <a:pt x="444" y="422"/>
                </a:lnTo>
                <a:lnTo>
                  <a:pt x="441" y="418"/>
                </a:lnTo>
                <a:lnTo>
                  <a:pt x="436" y="411"/>
                </a:lnTo>
                <a:lnTo>
                  <a:pt x="431" y="408"/>
                </a:lnTo>
                <a:lnTo>
                  <a:pt x="423" y="405"/>
                </a:lnTo>
                <a:lnTo>
                  <a:pt x="418" y="403"/>
                </a:lnTo>
                <a:lnTo>
                  <a:pt x="415" y="398"/>
                </a:lnTo>
                <a:lnTo>
                  <a:pt x="410" y="397"/>
                </a:lnTo>
                <a:lnTo>
                  <a:pt x="404" y="392"/>
                </a:lnTo>
                <a:lnTo>
                  <a:pt x="401" y="387"/>
                </a:lnTo>
                <a:lnTo>
                  <a:pt x="394" y="386"/>
                </a:lnTo>
                <a:lnTo>
                  <a:pt x="390" y="387"/>
                </a:lnTo>
                <a:lnTo>
                  <a:pt x="388" y="392"/>
                </a:lnTo>
                <a:lnTo>
                  <a:pt x="388" y="397"/>
                </a:lnTo>
                <a:lnTo>
                  <a:pt x="387" y="402"/>
                </a:lnTo>
                <a:lnTo>
                  <a:pt x="383" y="410"/>
                </a:lnTo>
                <a:lnTo>
                  <a:pt x="380" y="413"/>
                </a:lnTo>
                <a:lnTo>
                  <a:pt x="375" y="416"/>
                </a:lnTo>
                <a:lnTo>
                  <a:pt x="366" y="418"/>
                </a:lnTo>
                <a:lnTo>
                  <a:pt x="361" y="416"/>
                </a:lnTo>
                <a:lnTo>
                  <a:pt x="355" y="414"/>
                </a:lnTo>
                <a:lnTo>
                  <a:pt x="348" y="418"/>
                </a:lnTo>
                <a:lnTo>
                  <a:pt x="344" y="419"/>
                </a:lnTo>
                <a:lnTo>
                  <a:pt x="339" y="422"/>
                </a:lnTo>
                <a:lnTo>
                  <a:pt x="333" y="419"/>
                </a:lnTo>
                <a:lnTo>
                  <a:pt x="328" y="414"/>
                </a:lnTo>
                <a:lnTo>
                  <a:pt x="325" y="414"/>
                </a:lnTo>
                <a:lnTo>
                  <a:pt x="321" y="419"/>
                </a:lnTo>
                <a:lnTo>
                  <a:pt x="320" y="422"/>
                </a:lnTo>
                <a:lnTo>
                  <a:pt x="317" y="424"/>
                </a:lnTo>
                <a:lnTo>
                  <a:pt x="312" y="422"/>
                </a:lnTo>
                <a:lnTo>
                  <a:pt x="304" y="419"/>
                </a:lnTo>
                <a:lnTo>
                  <a:pt x="298" y="416"/>
                </a:lnTo>
                <a:lnTo>
                  <a:pt x="291" y="414"/>
                </a:lnTo>
                <a:lnTo>
                  <a:pt x="283" y="414"/>
                </a:lnTo>
                <a:lnTo>
                  <a:pt x="275" y="413"/>
                </a:lnTo>
                <a:lnTo>
                  <a:pt x="272" y="408"/>
                </a:lnTo>
                <a:lnTo>
                  <a:pt x="266" y="402"/>
                </a:lnTo>
                <a:lnTo>
                  <a:pt x="263" y="397"/>
                </a:lnTo>
                <a:lnTo>
                  <a:pt x="259" y="392"/>
                </a:lnTo>
                <a:lnTo>
                  <a:pt x="256" y="386"/>
                </a:lnTo>
                <a:lnTo>
                  <a:pt x="248" y="384"/>
                </a:lnTo>
                <a:lnTo>
                  <a:pt x="244" y="381"/>
                </a:lnTo>
                <a:lnTo>
                  <a:pt x="237" y="375"/>
                </a:lnTo>
                <a:lnTo>
                  <a:pt x="231" y="370"/>
                </a:lnTo>
                <a:lnTo>
                  <a:pt x="226" y="367"/>
                </a:lnTo>
                <a:lnTo>
                  <a:pt x="218" y="365"/>
                </a:lnTo>
                <a:lnTo>
                  <a:pt x="215" y="360"/>
                </a:lnTo>
                <a:lnTo>
                  <a:pt x="209" y="357"/>
                </a:lnTo>
                <a:lnTo>
                  <a:pt x="190" y="356"/>
                </a:lnTo>
                <a:lnTo>
                  <a:pt x="186" y="360"/>
                </a:lnTo>
                <a:lnTo>
                  <a:pt x="185" y="367"/>
                </a:lnTo>
                <a:lnTo>
                  <a:pt x="186" y="371"/>
                </a:lnTo>
                <a:lnTo>
                  <a:pt x="183" y="378"/>
                </a:lnTo>
                <a:lnTo>
                  <a:pt x="178" y="383"/>
                </a:lnTo>
                <a:lnTo>
                  <a:pt x="175" y="386"/>
                </a:lnTo>
                <a:lnTo>
                  <a:pt x="166" y="383"/>
                </a:lnTo>
                <a:lnTo>
                  <a:pt x="156" y="379"/>
                </a:lnTo>
                <a:lnTo>
                  <a:pt x="143" y="379"/>
                </a:lnTo>
                <a:lnTo>
                  <a:pt x="131" y="375"/>
                </a:lnTo>
                <a:lnTo>
                  <a:pt x="118" y="371"/>
                </a:lnTo>
                <a:lnTo>
                  <a:pt x="104" y="370"/>
                </a:lnTo>
                <a:lnTo>
                  <a:pt x="88" y="367"/>
                </a:lnTo>
                <a:lnTo>
                  <a:pt x="78" y="364"/>
                </a:lnTo>
                <a:lnTo>
                  <a:pt x="69" y="365"/>
                </a:lnTo>
                <a:lnTo>
                  <a:pt x="59" y="367"/>
                </a:lnTo>
                <a:lnTo>
                  <a:pt x="45" y="368"/>
                </a:lnTo>
                <a:lnTo>
                  <a:pt x="39" y="370"/>
                </a:lnTo>
                <a:lnTo>
                  <a:pt x="21" y="370"/>
                </a:lnTo>
                <a:lnTo>
                  <a:pt x="18" y="365"/>
                </a:lnTo>
                <a:lnTo>
                  <a:pt x="12" y="360"/>
                </a:lnTo>
                <a:lnTo>
                  <a:pt x="19" y="356"/>
                </a:lnTo>
                <a:lnTo>
                  <a:pt x="23" y="351"/>
                </a:lnTo>
                <a:lnTo>
                  <a:pt x="26" y="346"/>
                </a:lnTo>
                <a:lnTo>
                  <a:pt x="31" y="338"/>
                </a:lnTo>
                <a:lnTo>
                  <a:pt x="37" y="330"/>
                </a:lnTo>
                <a:lnTo>
                  <a:pt x="39" y="322"/>
                </a:lnTo>
                <a:lnTo>
                  <a:pt x="39" y="314"/>
                </a:lnTo>
                <a:lnTo>
                  <a:pt x="35" y="305"/>
                </a:lnTo>
                <a:lnTo>
                  <a:pt x="34" y="295"/>
                </a:lnTo>
                <a:lnTo>
                  <a:pt x="34" y="290"/>
                </a:lnTo>
                <a:lnTo>
                  <a:pt x="34" y="281"/>
                </a:lnTo>
                <a:lnTo>
                  <a:pt x="35" y="275"/>
                </a:lnTo>
                <a:lnTo>
                  <a:pt x="39" y="268"/>
                </a:lnTo>
                <a:lnTo>
                  <a:pt x="43" y="262"/>
                </a:lnTo>
                <a:lnTo>
                  <a:pt x="47" y="251"/>
                </a:lnTo>
                <a:lnTo>
                  <a:pt x="48" y="243"/>
                </a:lnTo>
                <a:lnTo>
                  <a:pt x="50" y="233"/>
                </a:lnTo>
                <a:lnTo>
                  <a:pt x="50" y="228"/>
                </a:lnTo>
                <a:lnTo>
                  <a:pt x="51" y="222"/>
                </a:lnTo>
                <a:lnTo>
                  <a:pt x="53" y="214"/>
                </a:lnTo>
                <a:lnTo>
                  <a:pt x="48" y="209"/>
                </a:lnTo>
                <a:lnTo>
                  <a:pt x="45" y="205"/>
                </a:lnTo>
                <a:lnTo>
                  <a:pt x="42" y="198"/>
                </a:lnTo>
                <a:lnTo>
                  <a:pt x="39" y="192"/>
                </a:lnTo>
                <a:lnTo>
                  <a:pt x="39" y="187"/>
                </a:lnTo>
                <a:lnTo>
                  <a:pt x="37" y="181"/>
                </a:lnTo>
                <a:lnTo>
                  <a:pt x="34" y="178"/>
                </a:lnTo>
                <a:lnTo>
                  <a:pt x="32" y="173"/>
                </a:lnTo>
                <a:lnTo>
                  <a:pt x="29" y="168"/>
                </a:lnTo>
                <a:lnTo>
                  <a:pt x="26" y="167"/>
                </a:lnTo>
                <a:lnTo>
                  <a:pt x="21" y="162"/>
                </a:lnTo>
                <a:lnTo>
                  <a:pt x="23" y="154"/>
                </a:lnTo>
                <a:lnTo>
                  <a:pt x="24" y="144"/>
                </a:lnTo>
                <a:lnTo>
                  <a:pt x="23" y="138"/>
                </a:lnTo>
                <a:lnTo>
                  <a:pt x="15" y="132"/>
                </a:lnTo>
                <a:lnTo>
                  <a:pt x="10" y="125"/>
                </a:lnTo>
                <a:lnTo>
                  <a:pt x="4" y="119"/>
                </a:lnTo>
                <a:lnTo>
                  <a:pt x="0" y="114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0" name="Freeform 22"/>
          <p:cNvSpPr>
            <a:spLocks/>
          </p:cNvSpPr>
          <p:nvPr/>
        </p:nvSpPr>
        <p:spPr bwMode="auto">
          <a:xfrm>
            <a:off x="4743450" y="4030662"/>
            <a:ext cx="693738" cy="633413"/>
          </a:xfrm>
          <a:custGeom>
            <a:avLst/>
            <a:gdLst>
              <a:gd name="T0" fmla="*/ 2147483647 w 437"/>
              <a:gd name="T1" fmla="*/ 0 h 399"/>
              <a:gd name="T2" fmla="*/ 2147483647 w 437"/>
              <a:gd name="T3" fmla="*/ 2147483647 h 399"/>
              <a:gd name="T4" fmla="*/ 2147483647 w 437"/>
              <a:gd name="T5" fmla="*/ 2147483647 h 399"/>
              <a:gd name="T6" fmla="*/ 2147483647 w 437"/>
              <a:gd name="T7" fmla="*/ 2147483647 h 399"/>
              <a:gd name="T8" fmla="*/ 2147483647 w 437"/>
              <a:gd name="T9" fmla="*/ 2147483647 h 399"/>
              <a:gd name="T10" fmla="*/ 2147483647 w 437"/>
              <a:gd name="T11" fmla="*/ 2147483647 h 399"/>
              <a:gd name="T12" fmla="*/ 2147483647 w 437"/>
              <a:gd name="T13" fmla="*/ 2147483647 h 399"/>
              <a:gd name="T14" fmla="*/ 2147483647 w 437"/>
              <a:gd name="T15" fmla="*/ 2147483647 h 399"/>
              <a:gd name="T16" fmla="*/ 2147483647 w 437"/>
              <a:gd name="T17" fmla="*/ 2147483647 h 399"/>
              <a:gd name="T18" fmla="*/ 2147483647 w 437"/>
              <a:gd name="T19" fmla="*/ 2147483647 h 399"/>
              <a:gd name="T20" fmla="*/ 2147483647 w 437"/>
              <a:gd name="T21" fmla="*/ 2147483647 h 399"/>
              <a:gd name="T22" fmla="*/ 2147483647 w 437"/>
              <a:gd name="T23" fmla="*/ 2147483647 h 399"/>
              <a:gd name="T24" fmla="*/ 2147483647 w 437"/>
              <a:gd name="T25" fmla="*/ 2147483647 h 399"/>
              <a:gd name="T26" fmla="*/ 2147483647 w 437"/>
              <a:gd name="T27" fmla="*/ 2147483647 h 399"/>
              <a:gd name="T28" fmla="*/ 2147483647 w 437"/>
              <a:gd name="T29" fmla="*/ 2147483647 h 399"/>
              <a:gd name="T30" fmla="*/ 2147483647 w 437"/>
              <a:gd name="T31" fmla="*/ 2147483647 h 399"/>
              <a:gd name="T32" fmla="*/ 2147483647 w 437"/>
              <a:gd name="T33" fmla="*/ 2147483647 h 399"/>
              <a:gd name="T34" fmla="*/ 2147483647 w 437"/>
              <a:gd name="T35" fmla="*/ 2147483647 h 399"/>
              <a:gd name="T36" fmla="*/ 2147483647 w 437"/>
              <a:gd name="T37" fmla="*/ 2147483647 h 399"/>
              <a:gd name="T38" fmla="*/ 2147483647 w 437"/>
              <a:gd name="T39" fmla="*/ 2147483647 h 399"/>
              <a:gd name="T40" fmla="*/ 2147483647 w 437"/>
              <a:gd name="T41" fmla="*/ 2147483647 h 399"/>
              <a:gd name="T42" fmla="*/ 2147483647 w 437"/>
              <a:gd name="T43" fmla="*/ 2147483647 h 399"/>
              <a:gd name="T44" fmla="*/ 2147483647 w 437"/>
              <a:gd name="T45" fmla="*/ 2147483647 h 399"/>
              <a:gd name="T46" fmla="*/ 2147483647 w 437"/>
              <a:gd name="T47" fmla="*/ 2147483647 h 399"/>
              <a:gd name="T48" fmla="*/ 2147483647 w 437"/>
              <a:gd name="T49" fmla="*/ 2147483647 h 399"/>
              <a:gd name="T50" fmla="*/ 2147483647 w 437"/>
              <a:gd name="T51" fmla="*/ 2147483647 h 399"/>
              <a:gd name="T52" fmla="*/ 2147483647 w 437"/>
              <a:gd name="T53" fmla="*/ 2147483647 h 399"/>
              <a:gd name="T54" fmla="*/ 2147483647 w 437"/>
              <a:gd name="T55" fmla="*/ 2147483647 h 399"/>
              <a:gd name="T56" fmla="*/ 2147483647 w 437"/>
              <a:gd name="T57" fmla="*/ 2147483647 h 399"/>
              <a:gd name="T58" fmla="*/ 2147483647 w 437"/>
              <a:gd name="T59" fmla="*/ 2147483647 h 399"/>
              <a:gd name="T60" fmla="*/ 2147483647 w 437"/>
              <a:gd name="T61" fmla="*/ 2147483647 h 399"/>
              <a:gd name="T62" fmla="*/ 2147483647 w 437"/>
              <a:gd name="T63" fmla="*/ 2147483647 h 399"/>
              <a:gd name="T64" fmla="*/ 2147483647 w 437"/>
              <a:gd name="T65" fmla="*/ 2147483647 h 399"/>
              <a:gd name="T66" fmla="*/ 2147483647 w 437"/>
              <a:gd name="T67" fmla="*/ 2147483647 h 399"/>
              <a:gd name="T68" fmla="*/ 2147483647 w 437"/>
              <a:gd name="T69" fmla="*/ 2147483647 h 399"/>
              <a:gd name="T70" fmla="*/ 2147483647 w 437"/>
              <a:gd name="T71" fmla="*/ 2147483647 h 399"/>
              <a:gd name="T72" fmla="*/ 2147483647 w 437"/>
              <a:gd name="T73" fmla="*/ 2147483647 h 399"/>
              <a:gd name="T74" fmla="*/ 2147483647 w 437"/>
              <a:gd name="T75" fmla="*/ 2147483647 h 399"/>
              <a:gd name="T76" fmla="*/ 2147483647 w 437"/>
              <a:gd name="T77" fmla="*/ 2147483647 h 399"/>
              <a:gd name="T78" fmla="*/ 2147483647 w 437"/>
              <a:gd name="T79" fmla="*/ 2147483647 h 399"/>
              <a:gd name="T80" fmla="*/ 2147483647 w 437"/>
              <a:gd name="T81" fmla="*/ 2147483647 h 399"/>
              <a:gd name="T82" fmla="*/ 2147483647 w 437"/>
              <a:gd name="T83" fmla="*/ 2147483647 h 399"/>
              <a:gd name="T84" fmla="*/ 2147483647 w 437"/>
              <a:gd name="T85" fmla="*/ 2147483647 h 399"/>
              <a:gd name="T86" fmla="*/ 2147483647 w 437"/>
              <a:gd name="T87" fmla="*/ 2147483647 h 399"/>
              <a:gd name="T88" fmla="*/ 2147483647 w 437"/>
              <a:gd name="T89" fmla="*/ 2147483647 h 399"/>
              <a:gd name="T90" fmla="*/ 2147483647 w 437"/>
              <a:gd name="T91" fmla="*/ 2147483647 h 399"/>
              <a:gd name="T92" fmla="*/ 0 w 437"/>
              <a:gd name="T93" fmla="*/ 2147483647 h 39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37"/>
              <a:gd name="T142" fmla="*/ 0 h 399"/>
              <a:gd name="T143" fmla="*/ 437 w 437"/>
              <a:gd name="T144" fmla="*/ 399 h 39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37" h="399">
                <a:moveTo>
                  <a:pt x="0" y="13"/>
                </a:moveTo>
                <a:lnTo>
                  <a:pt x="391" y="0"/>
                </a:lnTo>
                <a:lnTo>
                  <a:pt x="397" y="8"/>
                </a:lnTo>
                <a:lnTo>
                  <a:pt x="400" y="11"/>
                </a:lnTo>
                <a:lnTo>
                  <a:pt x="402" y="13"/>
                </a:lnTo>
                <a:lnTo>
                  <a:pt x="402" y="23"/>
                </a:lnTo>
                <a:lnTo>
                  <a:pt x="400" y="27"/>
                </a:lnTo>
                <a:lnTo>
                  <a:pt x="397" y="34"/>
                </a:lnTo>
                <a:lnTo>
                  <a:pt x="391" y="40"/>
                </a:lnTo>
                <a:lnTo>
                  <a:pt x="386" y="45"/>
                </a:lnTo>
                <a:lnTo>
                  <a:pt x="381" y="48"/>
                </a:lnTo>
                <a:lnTo>
                  <a:pt x="378" y="53"/>
                </a:lnTo>
                <a:lnTo>
                  <a:pt x="375" y="57"/>
                </a:lnTo>
                <a:lnTo>
                  <a:pt x="427" y="56"/>
                </a:lnTo>
                <a:lnTo>
                  <a:pt x="434" y="61"/>
                </a:lnTo>
                <a:lnTo>
                  <a:pt x="437" y="65"/>
                </a:lnTo>
                <a:lnTo>
                  <a:pt x="432" y="75"/>
                </a:lnTo>
                <a:lnTo>
                  <a:pt x="427" y="80"/>
                </a:lnTo>
                <a:lnTo>
                  <a:pt x="421" y="84"/>
                </a:lnTo>
                <a:lnTo>
                  <a:pt x="418" y="88"/>
                </a:lnTo>
                <a:lnTo>
                  <a:pt x="418" y="96"/>
                </a:lnTo>
                <a:lnTo>
                  <a:pt x="419" y="99"/>
                </a:lnTo>
                <a:lnTo>
                  <a:pt x="418" y="105"/>
                </a:lnTo>
                <a:lnTo>
                  <a:pt x="416" y="110"/>
                </a:lnTo>
                <a:lnTo>
                  <a:pt x="411" y="111"/>
                </a:lnTo>
                <a:lnTo>
                  <a:pt x="408" y="115"/>
                </a:lnTo>
                <a:lnTo>
                  <a:pt x="408" y="118"/>
                </a:lnTo>
                <a:lnTo>
                  <a:pt x="405" y="123"/>
                </a:lnTo>
                <a:lnTo>
                  <a:pt x="403" y="124"/>
                </a:lnTo>
                <a:lnTo>
                  <a:pt x="400" y="129"/>
                </a:lnTo>
                <a:lnTo>
                  <a:pt x="402" y="135"/>
                </a:lnTo>
                <a:lnTo>
                  <a:pt x="407" y="139"/>
                </a:lnTo>
                <a:lnTo>
                  <a:pt x="408" y="145"/>
                </a:lnTo>
                <a:lnTo>
                  <a:pt x="405" y="154"/>
                </a:lnTo>
                <a:lnTo>
                  <a:pt x="400" y="161"/>
                </a:lnTo>
                <a:lnTo>
                  <a:pt x="395" y="164"/>
                </a:lnTo>
                <a:lnTo>
                  <a:pt x="391" y="167"/>
                </a:lnTo>
                <a:lnTo>
                  <a:pt x="389" y="173"/>
                </a:lnTo>
                <a:lnTo>
                  <a:pt x="391" y="177"/>
                </a:lnTo>
                <a:lnTo>
                  <a:pt x="388" y="183"/>
                </a:lnTo>
                <a:lnTo>
                  <a:pt x="383" y="185"/>
                </a:lnTo>
                <a:lnTo>
                  <a:pt x="378" y="188"/>
                </a:lnTo>
                <a:lnTo>
                  <a:pt x="376" y="193"/>
                </a:lnTo>
                <a:lnTo>
                  <a:pt x="375" y="197"/>
                </a:lnTo>
                <a:lnTo>
                  <a:pt x="370" y="200"/>
                </a:lnTo>
                <a:lnTo>
                  <a:pt x="365" y="202"/>
                </a:lnTo>
                <a:lnTo>
                  <a:pt x="365" y="207"/>
                </a:lnTo>
                <a:lnTo>
                  <a:pt x="364" y="213"/>
                </a:lnTo>
                <a:lnTo>
                  <a:pt x="364" y="216"/>
                </a:lnTo>
                <a:lnTo>
                  <a:pt x="367" y="220"/>
                </a:lnTo>
                <a:lnTo>
                  <a:pt x="367" y="224"/>
                </a:lnTo>
                <a:lnTo>
                  <a:pt x="367" y="231"/>
                </a:lnTo>
                <a:lnTo>
                  <a:pt x="364" y="235"/>
                </a:lnTo>
                <a:lnTo>
                  <a:pt x="359" y="237"/>
                </a:lnTo>
                <a:lnTo>
                  <a:pt x="353" y="242"/>
                </a:lnTo>
                <a:lnTo>
                  <a:pt x="348" y="243"/>
                </a:lnTo>
                <a:lnTo>
                  <a:pt x="346" y="248"/>
                </a:lnTo>
                <a:lnTo>
                  <a:pt x="345" y="253"/>
                </a:lnTo>
                <a:lnTo>
                  <a:pt x="341" y="261"/>
                </a:lnTo>
                <a:lnTo>
                  <a:pt x="338" y="267"/>
                </a:lnTo>
                <a:lnTo>
                  <a:pt x="335" y="272"/>
                </a:lnTo>
                <a:lnTo>
                  <a:pt x="332" y="280"/>
                </a:lnTo>
                <a:lnTo>
                  <a:pt x="329" y="286"/>
                </a:lnTo>
                <a:lnTo>
                  <a:pt x="326" y="291"/>
                </a:lnTo>
                <a:lnTo>
                  <a:pt x="324" y="299"/>
                </a:lnTo>
                <a:lnTo>
                  <a:pt x="322" y="307"/>
                </a:lnTo>
                <a:lnTo>
                  <a:pt x="319" y="312"/>
                </a:lnTo>
                <a:lnTo>
                  <a:pt x="316" y="316"/>
                </a:lnTo>
                <a:lnTo>
                  <a:pt x="314" y="323"/>
                </a:lnTo>
                <a:lnTo>
                  <a:pt x="318" y="329"/>
                </a:lnTo>
                <a:lnTo>
                  <a:pt x="319" y="334"/>
                </a:lnTo>
                <a:lnTo>
                  <a:pt x="319" y="342"/>
                </a:lnTo>
                <a:lnTo>
                  <a:pt x="321" y="348"/>
                </a:lnTo>
                <a:lnTo>
                  <a:pt x="319" y="356"/>
                </a:lnTo>
                <a:lnTo>
                  <a:pt x="322" y="361"/>
                </a:lnTo>
                <a:lnTo>
                  <a:pt x="327" y="366"/>
                </a:lnTo>
                <a:lnTo>
                  <a:pt x="327" y="369"/>
                </a:lnTo>
                <a:lnTo>
                  <a:pt x="324" y="380"/>
                </a:lnTo>
                <a:lnTo>
                  <a:pt x="321" y="385"/>
                </a:lnTo>
                <a:lnTo>
                  <a:pt x="322" y="390"/>
                </a:lnTo>
                <a:lnTo>
                  <a:pt x="322" y="393"/>
                </a:lnTo>
                <a:lnTo>
                  <a:pt x="55" y="399"/>
                </a:lnTo>
                <a:lnTo>
                  <a:pt x="55" y="340"/>
                </a:lnTo>
                <a:lnTo>
                  <a:pt x="51" y="336"/>
                </a:lnTo>
                <a:lnTo>
                  <a:pt x="44" y="332"/>
                </a:lnTo>
                <a:lnTo>
                  <a:pt x="38" y="334"/>
                </a:lnTo>
                <a:lnTo>
                  <a:pt x="32" y="337"/>
                </a:lnTo>
                <a:lnTo>
                  <a:pt x="28" y="339"/>
                </a:lnTo>
                <a:lnTo>
                  <a:pt x="24" y="337"/>
                </a:lnTo>
                <a:lnTo>
                  <a:pt x="22" y="334"/>
                </a:lnTo>
                <a:lnTo>
                  <a:pt x="17" y="331"/>
                </a:lnTo>
                <a:lnTo>
                  <a:pt x="14" y="324"/>
                </a:lnTo>
                <a:lnTo>
                  <a:pt x="11" y="323"/>
                </a:lnTo>
                <a:lnTo>
                  <a:pt x="0" y="13"/>
                </a:lnTo>
                <a:close/>
              </a:path>
            </a:pathLst>
          </a:custGeom>
          <a:solidFill>
            <a:srgbClr val="FFCF01">
              <a:alpha val="74902"/>
            </a:srgb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1" name="Freeform 25"/>
          <p:cNvSpPr>
            <a:spLocks/>
          </p:cNvSpPr>
          <p:nvPr/>
        </p:nvSpPr>
        <p:spPr bwMode="auto">
          <a:xfrm>
            <a:off x="4486275" y="2811462"/>
            <a:ext cx="835025" cy="552450"/>
          </a:xfrm>
          <a:custGeom>
            <a:avLst/>
            <a:gdLst>
              <a:gd name="T0" fmla="*/ 2147483647 w 526"/>
              <a:gd name="T1" fmla="*/ 2147483647 h 348"/>
              <a:gd name="T2" fmla="*/ 2147483647 w 526"/>
              <a:gd name="T3" fmla="*/ 2147483647 h 348"/>
              <a:gd name="T4" fmla="*/ 2147483647 w 526"/>
              <a:gd name="T5" fmla="*/ 2147483647 h 348"/>
              <a:gd name="T6" fmla="*/ 2147483647 w 526"/>
              <a:gd name="T7" fmla="*/ 2147483647 h 348"/>
              <a:gd name="T8" fmla="*/ 2147483647 w 526"/>
              <a:gd name="T9" fmla="*/ 2147483647 h 348"/>
              <a:gd name="T10" fmla="*/ 2147483647 w 526"/>
              <a:gd name="T11" fmla="*/ 2147483647 h 348"/>
              <a:gd name="T12" fmla="*/ 2147483647 w 526"/>
              <a:gd name="T13" fmla="*/ 2147483647 h 348"/>
              <a:gd name="T14" fmla="*/ 2147483647 w 526"/>
              <a:gd name="T15" fmla="*/ 2147483647 h 348"/>
              <a:gd name="T16" fmla="*/ 2147483647 w 526"/>
              <a:gd name="T17" fmla="*/ 2147483647 h 348"/>
              <a:gd name="T18" fmla="*/ 2147483647 w 526"/>
              <a:gd name="T19" fmla="*/ 2147483647 h 348"/>
              <a:gd name="T20" fmla="*/ 2147483647 w 526"/>
              <a:gd name="T21" fmla="*/ 2147483647 h 348"/>
              <a:gd name="T22" fmla="*/ 2147483647 w 526"/>
              <a:gd name="T23" fmla="*/ 2147483647 h 348"/>
              <a:gd name="T24" fmla="*/ 2147483647 w 526"/>
              <a:gd name="T25" fmla="*/ 2147483647 h 348"/>
              <a:gd name="T26" fmla="*/ 2147483647 w 526"/>
              <a:gd name="T27" fmla="*/ 2147483647 h 348"/>
              <a:gd name="T28" fmla="*/ 2147483647 w 526"/>
              <a:gd name="T29" fmla="*/ 2147483647 h 348"/>
              <a:gd name="T30" fmla="*/ 2147483647 w 526"/>
              <a:gd name="T31" fmla="*/ 2147483647 h 348"/>
              <a:gd name="T32" fmla="*/ 2147483647 w 526"/>
              <a:gd name="T33" fmla="*/ 2147483647 h 348"/>
              <a:gd name="T34" fmla="*/ 2147483647 w 526"/>
              <a:gd name="T35" fmla="*/ 2147483647 h 348"/>
              <a:gd name="T36" fmla="*/ 2147483647 w 526"/>
              <a:gd name="T37" fmla="*/ 2147483647 h 348"/>
              <a:gd name="T38" fmla="*/ 2147483647 w 526"/>
              <a:gd name="T39" fmla="*/ 2147483647 h 348"/>
              <a:gd name="T40" fmla="*/ 2147483647 w 526"/>
              <a:gd name="T41" fmla="*/ 2147483647 h 348"/>
              <a:gd name="T42" fmla="*/ 2147483647 w 526"/>
              <a:gd name="T43" fmla="*/ 2147483647 h 348"/>
              <a:gd name="T44" fmla="*/ 2147483647 w 526"/>
              <a:gd name="T45" fmla="*/ 2147483647 h 348"/>
              <a:gd name="T46" fmla="*/ 2147483647 w 526"/>
              <a:gd name="T47" fmla="*/ 2147483647 h 348"/>
              <a:gd name="T48" fmla="*/ 2147483647 w 526"/>
              <a:gd name="T49" fmla="*/ 2147483647 h 348"/>
              <a:gd name="T50" fmla="*/ 2147483647 w 526"/>
              <a:gd name="T51" fmla="*/ 2147483647 h 348"/>
              <a:gd name="T52" fmla="*/ 2147483647 w 526"/>
              <a:gd name="T53" fmla="*/ 2147483647 h 348"/>
              <a:gd name="T54" fmla="*/ 2147483647 w 526"/>
              <a:gd name="T55" fmla="*/ 2147483647 h 348"/>
              <a:gd name="T56" fmla="*/ 2147483647 w 526"/>
              <a:gd name="T57" fmla="*/ 2147483647 h 348"/>
              <a:gd name="T58" fmla="*/ 2147483647 w 526"/>
              <a:gd name="T59" fmla="*/ 2147483647 h 348"/>
              <a:gd name="T60" fmla="*/ 2147483647 w 526"/>
              <a:gd name="T61" fmla="*/ 2147483647 h 348"/>
              <a:gd name="T62" fmla="*/ 2147483647 w 526"/>
              <a:gd name="T63" fmla="*/ 2147483647 h 348"/>
              <a:gd name="T64" fmla="*/ 2147483647 w 526"/>
              <a:gd name="T65" fmla="*/ 2147483647 h 348"/>
              <a:gd name="T66" fmla="*/ 2147483647 w 526"/>
              <a:gd name="T67" fmla="*/ 2147483647 h 348"/>
              <a:gd name="T68" fmla="*/ 2147483647 w 526"/>
              <a:gd name="T69" fmla="*/ 2147483647 h 348"/>
              <a:gd name="T70" fmla="*/ 2147483647 w 526"/>
              <a:gd name="T71" fmla="*/ 2147483647 h 348"/>
              <a:gd name="T72" fmla="*/ 2147483647 w 526"/>
              <a:gd name="T73" fmla="*/ 2147483647 h 348"/>
              <a:gd name="T74" fmla="*/ 2147483647 w 526"/>
              <a:gd name="T75" fmla="*/ 2147483647 h 348"/>
              <a:gd name="T76" fmla="*/ 2147483647 w 526"/>
              <a:gd name="T77" fmla="*/ 2147483647 h 348"/>
              <a:gd name="T78" fmla="*/ 2147483647 w 526"/>
              <a:gd name="T79" fmla="*/ 2147483647 h 348"/>
              <a:gd name="T80" fmla="*/ 2147483647 w 526"/>
              <a:gd name="T81" fmla="*/ 2147483647 h 348"/>
              <a:gd name="T82" fmla="*/ 2147483647 w 526"/>
              <a:gd name="T83" fmla="*/ 2147483647 h 348"/>
              <a:gd name="T84" fmla="*/ 2147483647 w 526"/>
              <a:gd name="T85" fmla="*/ 2147483647 h 348"/>
              <a:gd name="T86" fmla="*/ 2147483647 w 526"/>
              <a:gd name="T87" fmla="*/ 2147483647 h 348"/>
              <a:gd name="T88" fmla="*/ 2147483647 w 526"/>
              <a:gd name="T89" fmla="*/ 2147483647 h 348"/>
              <a:gd name="T90" fmla="*/ 2147483647 w 526"/>
              <a:gd name="T91" fmla="*/ 2147483647 h 348"/>
              <a:gd name="T92" fmla="*/ 2147483647 w 526"/>
              <a:gd name="T93" fmla="*/ 2147483647 h 348"/>
              <a:gd name="T94" fmla="*/ 2147483647 w 526"/>
              <a:gd name="T95" fmla="*/ 2147483647 h 348"/>
              <a:gd name="T96" fmla="*/ 2147483647 w 526"/>
              <a:gd name="T97" fmla="*/ 2147483647 h 348"/>
              <a:gd name="T98" fmla="*/ 2147483647 w 526"/>
              <a:gd name="T99" fmla="*/ 2147483647 h 34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26"/>
              <a:gd name="T151" fmla="*/ 0 h 348"/>
              <a:gd name="T152" fmla="*/ 526 w 526"/>
              <a:gd name="T153" fmla="*/ 348 h 34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26" h="348">
                <a:moveTo>
                  <a:pt x="15" y="5"/>
                </a:moveTo>
                <a:lnTo>
                  <a:pt x="431" y="0"/>
                </a:lnTo>
                <a:lnTo>
                  <a:pt x="431" y="10"/>
                </a:lnTo>
                <a:lnTo>
                  <a:pt x="433" y="15"/>
                </a:lnTo>
                <a:lnTo>
                  <a:pt x="434" y="19"/>
                </a:lnTo>
                <a:lnTo>
                  <a:pt x="434" y="24"/>
                </a:lnTo>
                <a:lnTo>
                  <a:pt x="437" y="31"/>
                </a:lnTo>
                <a:lnTo>
                  <a:pt x="439" y="37"/>
                </a:lnTo>
                <a:lnTo>
                  <a:pt x="437" y="45"/>
                </a:lnTo>
                <a:lnTo>
                  <a:pt x="440" y="50"/>
                </a:lnTo>
                <a:lnTo>
                  <a:pt x="442" y="53"/>
                </a:lnTo>
                <a:lnTo>
                  <a:pt x="442" y="59"/>
                </a:lnTo>
                <a:lnTo>
                  <a:pt x="440" y="64"/>
                </a:lnTo>
                <a:lnTo>
                  <a:pt x="440" y="67"/>
                </a:lnTo>
                <a:lnTo>
                  <a:pt x="444" y="70"/>
                </a:lnTo>
                <a:lnTo>
                  <a:pt x="445" y="75"/>
                </a:lnTo>
                <a:lnTo>
                  <a:pt x="447" y="81"/>
                </a:lnTo>
                <a:lnTo>
                  <a:pt x="447" y="86"/>
                </a:lnTo>
                <a:lnTo>
                  <a:pt x="452" y="88"/>
                </a:lnTo>
                <a:lnTo>
                  <a:pt x="460" y="88"/>
                </a:lnTo>
                <a:lnTo>
                  <a:pt x="464" y="91"/>
                </a:lnTo>
                <a:lnTo>
                  <a:pt x="472" y="91"/>
                </a:lnTo>
                <a:lnTo>
                  <a:pt x="480" y="96"/>
                </a:lnTo>
                <a:lnTo>
                  <a:pt x="480" y="102"/>
                </a:lnTo>
                <a:lnTo>
                  <a:pt x="480" y="108"/>
                </a:lnTo>
                <a:lnTo>
                  <a:pt x="485" y="113"/>
                </a:lnTo>
                <a:lnTo>
                  <a:pt x="488" y="118"/>
                </a:lnTo>
                <a:lnTo>
                  <a:pt x="494" y="121"/>
                </a:lnTo>
                <a:lnTo>
                  <a:pt x="501" y="127"/>
                </a:lnTo>
                <a:lnTo>
                  <a:pt x="502" y="137"/>
                </a:lnTo>
                <a:lnTo>
                  <a:pt x="507" y="140"/>
                </a:lnTo>
                <a:lnTo>
                  <a:pt x="514" y="145"/>
                </a:lnTo>
                <a:lnTo>
                  <a:pt x="520" y="148"/>
                </a:lnTo>
                <a:lnTo>
                  <a:pt x="521" y="156"/>
                </a:lnTo>
                <a:lnTo>
                  <a:pt x="525" y="162"/>
                </a:lnTo>
                <a:lnTo>
                  <a:pt x="526" y="166"/>
                </a:lnTo>
                <a:lnTo>
                  <a:pt x="525" y="170"/>
                </a:lnTo>
                <a:lnTo>
                  <a:pt x="523" y="175"/>
                </a:lnTo>
                <a:lnTo>
                  <a:pt x="521" y="180"/>
                </a:lnTo>
                <a:lnTo>
                  <a:pt x="520" y="185"/>
                </a:lnTo>
                <a:lnTo>
                  <a:pt x="517" y="186"/>
                </a:lnTo>
                <a:lnTo>
                  <a:pt x="514" y="189"/>
                </a:lnTo>
                <a:lnTo>
                  <a:pt x="510" y="193"/>
                </a:lnTo>
                <a:lnTo>
                  <a:pt x="510" y="199"/>
                </a:lnTo>
                <a:lnTo>
                  <a:pt x="510" y="207"/>
                </a:lnTo>
                <a:lnTo>
                  <a:pt x="507" y="208"/>
                </a:lnTo>
                <a:lnTo>
                  <a:pt x="502" y="213"/>
                </a:lnTo>
                <a:lnTo>
                  <a:pt x="499" y="215"/>
                </a:lnTo>
                <a:lnTo>
                  <a:pt x="496" y="218"/>
                </a:lnTo>
                <a:lnTo>
                  <a:pt x="491" y="218"/>
                </a:lnTo>
                <a:lnTo>
                  <a:pt x="490" y="221"/>
                </a:lnTo>
                <a:lnTo>
                  <a:pt x="488" y="223"/>
                </a:lnTo>
                <a:lnTo>
                  <a:pt x="485" y="226"/>
                </a:lnTo>
                <a:lnTo>
                  <a:pt x="480" y="226"/>
                </a:lnTo>
                <a:lnTo>
                  <a:pt x="472" y="226"/>
                </a:lnTo>
                <a:lnTo>
                  <a:pt x="467" y="229"/>
                </a:lnTo>
                <a:lnTo>
                  <a:pt x="463" y="231"/>
                </a:lnTo>
                <a:lnTo>
                  <a:pt x="456" y="232"/>
                </a:lnTo>
                <a:lnTo>
                  <a:pt x="452" y="234"/>
                </a:lnTo>
                <a:lnTo>
                  <a:pt x="450" y="237"/>
                </a:lnTo>
                <a:lnTo>
                  <a:pt x="448" y="242"/>
                </a:lnTo>
                <a:lnTo>
                  <a:pt x="448" y="248"/>
                </a:lnTo>
                <a:lnTo>
                  <a:pt x="450" y="250"/>
                </a:lnTo>
                <a:lnTo>
                  <a:pt x="452" y="255"/>
                </a:lnTo>
                <a:lnTo>
                  <a:pt x="456" y="258"/>
                </a:lnTo>
                <a:lnTo>
                  <a:pt x="461" y="262"/>
                </a:lnTo>
                <a:lnTo>
                  <a:pt x="463" y="267"/>
                </a:lnTo>
                <a:lnTo>
                  <a:pt x="464" y="274"/>
                </a:lnTo>
                <a:lnTo>
                  <a:pt x="463" y="278"/>
                </a:lnTo>
                <a:lnTo>
                  <a:pt x="461" y="285"/>
                </a:lnTo>
                <a:lnTo>
                  <a:pt x="458" y="288"/>
                </a:lnTo>
                <a:lnTo>
                  <a:pt x="455" y="291"/>
                </a:lnTo>
                <a:lnTo>
                  <a:pt x="455" y="296"/>
                </a:lnTo>
                <a:lnTo>
                  <a:pt x="453" y="304"/>
                </a:lnTo>
                <a:lnTo>
                  <a:pt x="452" y="309"/>
                </a:lnTo>
                <a:lnTo>
                  <a:pt x="450" y="312"/>
                </a:lnTo>
                <a:lnTo>
                  <a:pt x="447" y="316"/>
                </a:lnTo>
                <a:lnTo>
                  <a:pt x="444" y="318"/>
                </a:lnTo>
                <a:lnTo>
                  <a:pt x="439" y="320"/>
                </a:lnTo>
                <a:lnTo>
                  <a:pt x="433" y="323"/>
                </a:lnTo>
                <a:lnTo>
                  <a:pt x="429" y="326"/>
                </a:lnTo>
                <a:lnTo>
                  <a:pt x="429" y="332"/>
                </a:lnTo>
                <a:lnTo>
                  <a:pt x="431" y="344"/>
                </a:lnTo>
                <a:lnTo>
                  <a:pt x="426" y="348"/>
                </a:lnTo>
                <a:lnTo>
                  <a:pt x="399" y="321"/>
                </a:lnTo>
                <a:lnTo>
                  <a:pt x="67" y="328"/>
                </a:lnTo>
                <a:lnTo>
                  <a:pt x="65" y="321"/>
                </a:lnTo>
                <a:lnTo>
                  <a:pt x="61" y="316"/>
                </a:lnTo>
                <a:lnTo>
                  <a:pt x="58" y="312"/>
                </a:lnTo>
                <a:lnTo>
                  <a:pt x="58" y="307"/>
                </a:lnTo>
                <a:lnTo>
                  <a:pt x="59" y="301"/>
                </a:lnTo>
                <a:lnTo>
                  <a:pt x="62" y="296"/>
                </a:lnTo>
                <a:lnTo>
                  <a:pt x="62" y="289"/>
                </a:lnTo>
                <a:lnTo>
                  <a:pt x="61" y="282"/>
                </a:lnTo>
                <a:lnTo>
                  <a:pt x="58" y="275"/>
                </a:lnTo>
                <a:lnTo>
                  <a:pt x="53" y="270"/>
                </a:lnTo>
                <a:lnTo>
                  <a:pt x="51" y="262"/>
                </a:lnTo>
                <a:lnTo>
                  <a:pt x="54" y="255"/>
                </a:lnTo>
                <a:lnTo>
                  <a:pt x="53" y="245"/>
                </a:lnTo>
                <a:lnTo>
                  <a:pt x="53" y="239"/>
                </a:lnTo>
                <a:lnTo>
                  <a:pt x="53" y="235"/>
                </a:lnTo>
                <a:lnTo>
                  <a:pt x="54" y="232"/>
                </a:lnTo>
                <a:lnTo>
                  <a:pt x="53" y="229"/>
                </a:lnTo>
                <a:lnTo>
                  <a:pt x="50" y="228"/>
                </a:lnTo>
                <a:lnTo>
                  <a:pt x="46" y="224"/>
                </a:lnTo>
                <a:lnTo>
                  <a:pt x="42" y="220"/>
                </a:lnTo>
                <a:lnTo>
                  <a:pt x="42" y="213"/>
                </a:lnTo>
                <a:lnTo>
                  <a:pt x="42" y="201"/>
                </a:lnTo>
                <a:lnTo>
                  <a:pt x="43" y="189"/>
                </a:lnTo>
                <a:lnTo>
                  <a:pt x="42" y="186"/>
                </a:lnTo>
                <a:lnTo>
                  <a:pt x="38" y="180"/>
                </a:lnTo>
                <a:lnTo>
                  <a:pt x="35" y="174"/>
                </a:lnTo>
                <a:lnTo>
                  <a:pt x="32" y="167"/>
                </a:lnTo>
                <a:lnTo>
                  <a:pt x="27" y="158"/>
                </a:lnTo>
                <a:lnTo>
                  <a:pt x="24" y="153"/>
                </a:lnTo>
                <a:lnTo>
                  <a:pt x="23" y="147"/>
                </a:lnTo>
                <a:lnTo>
                  <a:pt x="26" y="142"/>
                </a:lnTo>
                <a:lnTo>
                  <a:pt x="26" y="137"/>
                </a:lnTo>
                <a:lnTo>
                  <a:pt x="23" y="134"/>
                </a:lnTo>
                <a:lnTo>
                  <a:pt x="19" y="129"/>
                </a:lnTo>
                <a:lnTo>
                  <a:pt x="19" y="124"/>
                </a:lnTo>
                <a:lnTo>
                  <a:pt x="16" y="119"/>
                </a:lnTo>
                <a:lnTo>
                  <a:pt x="11" y="115"/>
                </a:lnTo>
                <a:lnTo>
                  <a:pt x="8" y="108"/>
                </a:lnTo>
                <a:lnTo>
                  <a:pt x="7" y="102"/>
                </a:lnTo>
                <a:lnTo>
                  <a:pt x="5" y="97"/>
                </a:lnTo>
                <a:lnTo>
                  <a:pt x="4" y="89"/>
                </a:lnTo>
                <a:lnTo>
                  <a:pt x="0" y="83"/>
                </a:lnTo>
                <a:lnTo>
                  <a:pt x="2" y="78"/>
                </a:lnTo>
                <a:lnTo>
                  <a:pt x="5" y="77"/>
                </a:lnTo>
                <a:lnTo>
                  <a:pt x="7" y="70"/>
                </a:lnTo>
                <a:lnTo>
                  <a:pt x="10" y="64"/>
                </a:lnTo>
                <a:lnTo>
                  <a:pt x="10" y="59"/>
                </a:lnTo>
                <a:lnTo>
                  <a:pt x="11" y="53"/>
                </a:lnTo>
                <a:lnTo>
                  <a:pt x="15" y="50"/>
                </a:lnTo>
                <a:lnTo>
                  <a:pt x="16" y="46"/>
                </a:lnTo>
                <a:lnTo>
                  <a:pt x="16" y="42"/>
                </a:lnTo>
                <a:lnTo>
                  <a:pt x="15" y="38"/>
                </a:lnTo>
                <a:lnTo>
                  <a:pt x="10" y="37"/>
                </a:lnTo>
                <a:lnTo>
                  <a:pt x="7" y="34"/>
                </a:lnTo>
                <a:lnTo>
                  <a:pt x="5" y="29"/>
                </a:lnTo>
                <a:lnTo>
                  <a:pt x="7" y="26"/>
                </a:lnTo>
                <a:lnTo>
                  <a:pt x="10" y="23"/>
                </a:lnTo>
                <a:lnTo>
                  <a:pt x="11" y="19"/>
                </a:lnTo>
                <a:lnTo>
                  <a:pt x="8" y="18"/>
                </a:lnTo>
                <a:lnTo>
                  <a:pt x="4" y="16"/>
                </a:lnTo>
                <a:lnTo>
                  <a:pt x="2" y="13"/>
                </a:lnTo>
                <a:lnTo>
                  <a:pt x="2" y="8"/>
                </a:lnTo>
                <a:lnTo>
                  <a:pt x="4" y="5"/>
                </a:lnTo>
                <a:lnTo>
                  <a:pt x="15" y="5"/>
                </a:lnTo>
                <a:close/>
              </a:path>
            </a:pathLst>
          </a:custGeom>
          <a:solidFill>
            <a:srgbClr val="FFCF01">
              <a:alpha val="74902"/>
            </a:srgb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2" name="Freeform 26"/>
          <p:cNvSpPr>
            <a:spLocks/>
          </p:cNvSpPr>
          <p:nvPr/>
        </p:nvSpPr>
        <p:spPr bwMode="auto">
          <a:xfrm>
            <a:off x="4432300" y="1785937"/>
            <a:ext cx="860425" cy="1028700"/>
          </a:xfrm>
          <a:custGeom>
            <a:avLst/>
            <a:gdLst>
              <a:gd name="T0" fmla="*/ 2147483647 w 542"/>
              <a:gd name="T1" fmla="*/ 2147483647 h 648"/>
              <a:gd name="T2" fmla="*/ 2147483647 w 542"/>
              <a:gd name="T3" fmla="*/ 2147483647 h 648"/>
              <a:gd name="T4" fmla="*/ 2147483647 w 542"/>
              <a:gd name="T5" fmla="*/ 2147483647 h 648"/>
              <a:gd name="T6" fmla="*/ 2147483647 w 542"/>
              <a:gd name="T7" fmla="*/ 2147483647 h 648"/>
              <a:gd name="T8" fmla="*/ 2147483647 w 542"/>
              <a:gd name="T9" fmla="*/ 2147483647 h 648"/>
              <a:gd name="T10" fmla="*/ 2147483647 w 542"/>
              <a:gd name="T11" fmla="*/ 2147483647 h 648"/>
              <a:gd name="T12" fmla="*/ 2147483647 w 542"/>
              <a:gd name="T13" fmla="*/ 2147483647 h 648"/>
              <a:gd name="T14" fmla="*/ 2147483647 w 542"/>
              <a:gd name="T15" fmla="*/ 2147483647 h 648"/>
              <a:gd name="T16" fmla="*/ 2147483647 w 542"/>
              <a:gd name="T17" fmla="*/ 2147483647 h 648"/>
              <a:gd name="T18" fmla="*/ 2147483647 w 542"/>
              <a:gd name="T19" fmla="*/ 2147483647 h 648"/>
              <a:gd name="T20" fmla="*/ 2147483647 w 542"/>
              <a:gd name="T21" fmla="*/ 2147483647 h 648"/>
              <a:gd name="T22" fmla="*/ 2147483647 w 542"/>
              <a:gd name="T23" fmla="*/ 2147483647 h 648"/>
              <a:gd name="T24" fmla="*/ 2147483647 w 542"/>
              <a:gd name="T25" fmla="*/ 2147483647 h 648"/>
              <a:gd name="T26" fmla="*/ 2147483647 w 542"/>
              <a:gd name="T27" fmla="*/ 2147483647 h 648"/>
              <a:gd name="T28" fmla="*/ 2147483647 w 542"/>
              <a:gd name="T29" fmla="*/ 2147483647 h 648"/>
              <a:gd name="T30" fmla="*/ 2147483647 w 542"/>
              <a:gd name="T31" fmla="*/ 2147483647 h 648"/>
              <a:gd name="T32" fmla="*/ 2147483647 w 542"/>
              <a:gd name="T33" fmla="*/ 2147483647 h 648"/>
              <a:gd name="T34" fmla="*/ 2147483647 w 542"/>
              <a:gd name="T35" fmla="*/ 2147483647 h 648"/>
              <a:gd name="T36" fmla="*/ 2147483647 w 542"/>
              <a:gd name="T37" fmla="*/ 2147483647 h 648"/>
              <a:gd name="T38" fmla="*/ 2147483647 w 542"/>
              <a:gd name="T39" fmla="*/ 2147483647 h 648"/>
              <a:gd name="T40" fmla="*/ 2147483647 w 542"/>
              <a:gd name="T41" fmla="*/ 2147483647 h 648"/>
              <a:gd name="T42" fmla="*/ 2147483647 w 542"/>
              <a:gd name="T43" fmla="*/ 2147483647 h 648"/>
              <a:gd name="T44" fmla="*/ 2147483647 w 542"/>
              <a:gd name="T45" fmla="*/ 2147483647 h 648"/>
              <a:gd name="T46" fmla="*/ 2147483647 w 542"/>
              <a:gd name="T47" fmla="*/ 2147483647 h 648"/>
              <a:gd name="T48" fmla="*/ 2147483647 w 542"/>
              <a:gd name="T49" fmla="*/ 2147483647 h 648"/>
              <a:gd name="T50" fmla="*/ 2147483647 w 542"/>
              <a:gd name="T51" fmla="*/ 2147483647 h 648"/>
              <a:gd name="T52" fmla="*/ 2147483647 w 542"/>
              <a:gd name="T53" fmla="*/ 2147483647 h 648"/>
              <a:gd name="T54" fmla="*/ 2147483647 w 542"/>
              <a:gd name="T55" fmla="*/ 2147483647 h 648"/>
              <a:gd name="T56" fmla="*/ 2147483647 w 542"/>
              <a:gd name="T57" fmla="*/ 2147483647 h 648"/>
              <a:gd name="T58" fmla="*/ 2147483647 w 542"/>
              <a:gd name="T59" fmla="*/ 2147483647 h 648"/>
              <a:gd name="T60" fmla="*/ 2147483647 w 542"/>
              <a:gd name="T61" fmla="*/ 2147483647 h 648"/>
              <a:gd name="T62" fmla="*/ 2147483647 w 542"/>
              <a:gd name="T63" fmla="*/ 2147483647 h 648"/>
              <a:gd name="T64" fmla="*/ 2147483647 w 542"/>
              <a:gd name="T65" fmla="*/ 2147483647 h 648"/>
              <a:gd name="T66" fmla="*/ 2147483647 w 542"/>
              <a:gd name="T67" fmla="*/ 2147483647 h 648"/>
              <a:gd name="T68" fmla="*/ 2147483647 w 542"/>
              <a:gd name="T69" fmla="*/ 2147483647 h 648"/>
              <a:gd name="T70" fmla="*/ 2147483647 w 542"/>
              <a:gd name="T71" fmla="*/ 2147483647 h 648"/>
              <a:gd name="T72" fmla="*/ 2147483647 w 542"/>
              <a:gd name="T73" fmla="*/ 2147483647 h 648"/>
              <a:gd name="T74" fmla="*/ 2147483647 w 542"/>
              <a:gd name="T75" fmla="*/ 2147483647 h 648"/>
              <a:gd name="T76" fmla="*/ 2147483647 w 542"/>
              <a:gd name="T77" fmla="*/ 2147483647 h 648"/>
              <a:gd name="T78" fmla="*/ 2147483647 w 542"/>
              <a:gd name="T79" fmla="*/ 2147483647 h 648"/>
              <a:gd name="T80" fmla="*/ 2147483647 w 542"/>
              <a:gd name="T81" fmla="*/ 2147483647 h 648"/>
              <a:gd name="T82" fmla="*/ 2147483647 w 542"/>
              <a:gd name="T83" fmla="*/ 2147483647 h 648"/>
              <a:gd name="T84" fmla="*/ 2147483647 w 542"/>
              <a:gd name="T85" fmla="*/ 2147483647 h 648"/>
              <a:gd name="T86" fmla="*/ 2147483647 w 542"/>
              <a:gd name="T87" fmla="*/ 2147483647 h 648"/>
              <a:gd name="T88" fmla="*/ 2147483647 w 542"/>
              <a:gd name="T89" fmla="*/ 2147483647 h 648"/>
              <a:gd name="T90" fmla="*/ 2147483647 w 542"/>
              <a:gd name="T91" fmla="*/ 2147483647 h 648"/>
              <a:gd name="T92" fmla="*/ 2147483647 w 542"/>
              <a:gd name="T93" fmla="*/ 2147483647 h 648"/>
              <a:gd name="T94" fmla="*/ 2147483647 w 542"/>
              <a:gd name="T95" fmla="*/ 2147483647 h 648"/>
              <a:gd name="T96" fmla="*/ 2147483647 w 542"/>
              <a:gd name="T97" fmla="*/ 2147483647 h 64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42"/>
              <a:gd name="T148" fmla="*/ 0 h 648"/>
              <a:gd name="T149" fmla="*/ 542 w 542"/>
              <a:gd name="T150" fmla="*/ 648 h 64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42" h="648">
                <a:moveTo>
                  <a:pt x="150" y="47"/>
                </a:moveTo>
                <a:lnTo>
                  <a:pt x="151" y="0"/>
                </a:lnTo>
                <a:lnTo>
                  <a:pt x="157" y="1"/>
                </a:lnTo>
                <a:lnTo>
                  <a:pt x="164" y="1"/>
                </a:lnTo>
                <a:lnTo>
                  <a:pt x="167" y="5"/>
                </a:lnTo>
                <a:lnTo>
                  <a:pt x="170" y="11"/>
                </a:lnTo>
                <a:lnTo>
                  <a:pt x="172" y="17"/>
                </a:lnTo>
                <a:lnTo>
                  <a:pt x="173" y="24"/>
                </a:lnTo>
                <a:lnTo>
                  <a:pt x="175" y="32"/>
                </a:lnTo>
                <a:lnTo>
                  <a:pt x="178" y="38"/>
                </a:lnTo>
                <a:lnTo>
                  <a:pt x="180" y="44"/>
                </a:lnTo>
                <a:lnTo>
                  <a:pt x="186" y="52"/>
                </a:lnTo>
                <a:lnTo>
                  <a:pt x="188" y="62"/>
                </a:lnTo>
                <a:lnTo>
                  <a:pt x="192" y="66"/>
                </a:lnTo>
                <a:lnTo>
                  <a:pt x="192" y="73"/>
                </a:lnTo>
                <a:lnTo>
                  <a:pt x="205" y="74"/>
                </a:lnTo>
                <a:lnTo>
                  <a:pt x="210" y="78"/>
                </a:lnTo>
                <a:lnTo>
                  <a:pt x="218" y="74"/>
                </a:lnTo>
                <a:lnTo>
                  <a:pt x="224" y="73"/>
                </a:lnTo>
                <a:lnTo>
                  <a:pt x="229" y="74"/>
                </a:lnTo>
                <a:lnTo>
                  <a:pt x="235" y="76"/>
                </a:lnTo>
                <a:lnTo>
                  <a:pt x="242" y="79"/>
                </a:lnTo>
                <a:lnTo>
                  <a:pt x="246" y="81"/>
                </a:lnTo>
                <a:lnTo>
                  <a:pt x="253" y="84"/>
                </a:lnTo>
                <a:lnTo>
                  <a:pt x="256" y="87"/>
                </a:lnTo>
                <a:lnTo>
                  <a:pt x="261" y="90"/>
                </a:lnTo>
                <a:lnTo>
                  <a:pt x="265" y="90"/>
                </a:lnTo>
                <a:lnTo>
                  <a:pt x="273" y="89"/>
                </a:lnTo>
                <a:lnTo>
                  <a:pt x="280" y="87"/>
                </a:lnTo>
                <a:lnTo>
                  <a:pt x="285" y="82"/>
                </a:lnTo>
                <a:lnTo>
                  <a:pt x="289" y="79"/>
                </a:lnTo>
                <a:lnTo>
                  <a:pt x="293" y="82"/>
                </a:lnTo>
                <a:lnTo>
                  <a:pt x="296" y="84"/>
                </a:lnTo>
                <a:lnTo>
                  <a:pt x="305" y="82"/>
                </a:lnTo>
                <a:lnTo>
                  <a:pt x="315" y="84"/>
                </a:lnTo>
                <a:lnTo>
                  <a:pt x="324" y="82"/>
                </a:lnTo>
                <a:lnTo>
                  <a:pt x="332" y="87"/>
                </a:lnTo>
                <a:lnTo>
                  <a:pt x="343" y="93"/>
                </a:lnTo>
                <a:lnTo>
                  <a:pt x="351" y="98"/>
                </a:lnTo>
                <a:lnTo>
                  <a:pt x="353" y="103"/>
                </a:lnTo>
                <a:lnTo>
                  <a:pt x="361" y="106"/>
                </a:lnTo>
                <a:lnTo>
                  <a:pt x="367" y="109"/>
                </a:lnTo>
                <a:lnTo>
                  <a:pt x="374" y="111"/>
                </a:lnTo>
                <a:lnTo>
                  <a:pt x="380" y="116"/>
                </a:lnTo>
                <a:lnTo>
                  <a:pt x="383" y="119"/>
                </a:lnTo>
                <a:lnTo>
                  <a:pt x="389" y="122"/>
                </a:lnTo>
                <a:lnTo>
                  <a:pt x="399" y="122"/>
                </a:lnTo>
                <a:lnTo>
                  <a:pt x="404" y="128"/>
                </a:lnTo>
                <a:lnTo>
                  <a:pt x="408" y="135"/>
                </a:lnTo>
                <a:lnTo>
                  <a:pt x="416" y="138"/>
                </a:lnTo>
                <a:lnTo>
                  <a:pt x="426" y="141"/>
                </a:lnTo>
                <a:lnTo>
                  <a:pt x="429" y="144"/>
                </a:lnTo>
                <a:lnTo>
                  <a:pt x="434" y="143"/>
                </a:lnTo>
                <a:lnTo>
                  <a:pt x="440" y="140"/>
                </a:lnTo>
                <a:lnTo>
                  <a:pt x="445" y="136"/>
                </a:lnTo>
                <a:lnTo>
                  <a:pt x="450" y="132"/>
                </a:lnTo>
                <a:lnTo>
                  <a:pt x="458" y="128"/>
                </a:lnTo>
                <a:lnTo>
                  <a:pt x="463" y="128"/>
                </a:lnTo>
                <a:lnTo>
                  <a:pt x="467" y="130"/>
                </a:lnTo>
                <a:lnTo>
                  <a:pt x="472" y="133"/>
                </a:lnTo>
                <a:lnTo>
                  <a:pt x="477" y="136"/>
                </a:lnTo>
                <a:lnTo>
                  <a:pt x="485" y="140"/>
                </a:lnTo>
                <a:lnTo>
                  <a:pt x="490" y="141"/>
                </a:lnTo>
                <a:lnTo>
                  <a:pt x="497" y="141"/>
                </a:lnTo>
                <a:lnTo>
                  <a:pt x="507" y="140"/>
                </a:lnTo>
                <a:lnTo>
                  <a:pt x="513" y="136"/>
                </a:lnTo>
                <a:lnTo>
                  <a:pt x="518" y="136"/>
                </a:lnTo>
                <a:lnTo>
                  <a:pt x="520" y="138"/>
                </a:lnTo>
                <a:lnTo>
                  <a:pt x="523" y="141"/>
                </a:lnTo>
                <a:lnTo>
                  <a:pt x="528" y="141"/>
                </a:lnTo>
                <a:lnTo>
                  <a:pt x="536" y="144"/>
                </a:lnTo>
                <a:lnTo>
                  <a:pt x="540" y="146"/>
                </a:lnTo>
                <a:lnTo>
                  <a:pt x="542" y="147"/>
                </a:lnTo>
                <a:lnTo>
                  <a:pt x="536" y="155"/>
                </a:lnTo>
                <a:lnTo>
                  <a:pt x="531" y="160"/>
                </a:lnTo>
                <a:lnTo>
                  <a:pt x="523" y="167"/>
                </a:lnTo>
                <a:lnTo>
                  <a:pt x="515" y="174"/>
                </a:lnTo>
                <a:lnTo>
                  <a:pt x="502" y="179"/>
                </a:lnTo>
                <a:lnTo>
                  <a:pt x="491" y="186"/>
                </a:lnTo>
                <a:lnTo>
                  <a:pt x="480" y="198"/>
                </a:lnTo>
                <a:lnTo>
                  <a:pt x="467" y="209"/>
                </a:lnTo>
                <a:lnTo>
                  <a:pt x="455" y="222"/>
                </a:lnTo>
                <a:lnTo>
                  <a:pt x="442" y="233"/>
                </a:lnTo>
                <a:lnTo>
                  <a:pt x="429" y="244"/>
                </a:lnTo>
                <a:lnTo>
                  <a:pt x="410" y="262"/>
                </a:lnTo>
                <a:lnTo>
                  <a:pt x="399" y="275"/>
                </a:lnTo>
                <a:lnTo>
                  <a:pt x="388" y="284"/>
                </a:lnTo>
                <a:lnTo>
                  <a:pt x="377" y="294"/>
                </a:lnTo>
                <a:lnTo>
                  <a:pt x="370" y="297"/>
                </a:lnTo>
                <a:lnTo>
                  <a:pt x="364" y="300"/>
                </a:lnTo>
                <a:lnTo>
                  <a:pt x="366" y="362"/>
                </a:lnTo>
                <a:lnTo>
                  <a:pt x="358" y="368"/>
                </a:lnTo>
                <a:lnTo>
                  <a:pt x="351" y="373"/>
                </a:lnTo>
                <a:lnTo>
                  <a:pt x="342" y="379"/>
                </a:lnTo>
                <a:lnTo>
                  <a:pt x="334" y="384"/>
                </a:lnTo>
                <a:lnTo>
                  <a:pt x="329" y="394"/>
                </a:lnTo>
                <a:lnTo>
                  <a:pt x="324" y="399"/>
                </a:lnTo>
                <a:lnTo>
                  <a:pt x="323" y="405"/>
                </a:lnTo>
                <a:lnTo>
                  <a:pt x="320" y="413"/>
                </a:lnTo>
                <a:lnTo>
                  <a:pt x="320" y="421"/>
                </a:lnTo>
                <a:lnTo>
                  <a:pt x="324" y="424"/>
                </a:lnTo>
                <a:lnTo>
                  <a:pt x="331" y="427"/>
                </a:lnTo>
                <a:lnTo>
                  <a:pt x="335" y="437"/>
                </a:lnTo>
                <a:lnTo>
                  <a:pt x="335" y="445"/>
                </a:lnTo>
                <a:lnTo>
                  <a:pt x="332" y="454"/>
                </a:lnTo>
                <a:lnTo>
                  <a:pt x="332" y="464"/>
                </a:lnTo>
                <a:lnTo>
                  <a:pt x="335" y="470"/>
                </a:lnTo>
                <a:lnTo>
                  <a:pt x="334" y="475"/>
                </a:lnTo>
                <a:lnTo>
                  <a:pt x="329" y="480"/>
                </a:lnTo>
                <a:lnTo>
                  <a:pt x="329" y="486"/>
                </a:lnTo>
                <a:lnTo>
                  <a:pt x="334" y="489"/>
                </a:lnTo>
                <a:lnTo>
                  <a:pt x="335" y="494"/>
                </a:lnTo>
                <a:lnTo>
                  <a:pt x="332" y="502"/>
                </a:lnTo>
                <a:lnTo>
                  <a:pt x="331" y="507"/>
                </a:lnTo>
                <a:lnTo>
                  <a:pt x="331" y="513"/>
                </a:lnTo>
                <a:lnTo>
                  <a:pt x="334" y="518"/>
                </a:lnTo>
                <a:lnTo>
                  <a:pt x="340" y="524"/>
                </a:lnTo>
                <a:lnTo>
                  <a:pt x="347" y="526"/>
                </a:lnTo>
                <a:lnTo>
                  <a:pt x="351" y="529"/>
                </a:lnTo>
                <a:lnTo>
                  <a:pt x="356" y="530"/>
                </a:lnTo>
                <a:lnTo>
                  <a:pt x="358" y="535"/>
                </a:lnTo>
                <a:lnTo>
                  <a:pt x="362" y="538"/>
                </a:lnTo>
                <a:lnTo>
                  <a:pt x="369" y="538"/>
                </a:lnTo>
                <a:lnTo>
                  <a:pt x="377" y="540"/>
                </a:lnTo>
                <a:lnTo>
                  <a:pt x="385" y="545"/>
                </a:lnTo>
                <a:lnTo>
                  <a:pt x="393" y="549"/>
                </a:lnTo>
                <a:lnTo>
                  <a:pt x="399" y="556"/>
                </a:lnTo>
                <a:lnTo>
                  <a:pt x="402" y="561"/>
                </a:lnTo>
                <a:lnTo>
                  <a:pt x="407" y="570"/>
                </a:lnTo>
                <a:lnTo>
                  <a:pt x="413" y="578"/>
                </a:lnTo>
                <a:lnTo>
                  <a:pt x="418" y="583"/>
                </a:lnTo>
                <a:lnTo>
                  <a:pt x="421" y="583"/>
                </a:lnTo>
                <a:lnTo>
                  <a:pt x="432" y="589"/>
                </a:lnTo>
                <a:lnTo>
                  <a:pt x="436" y="592"/>
                </a:lnTo>
                <a:lnTo>
                  <a:pt x="442" y="599"/>
                </a:lnTo>
                <a:lnTo>
                  <a:pt x="448" y="605"/>
                </a:lnTo>
                <a:lnTo>
                  <a:pt x="451" y="610"/>
                </a:lnTo>
                <a:lnTo>
                  <a:pt x="456" y="616"/>
                </a:lnTo>
                <a:lnTo>
                  <a:pt x="459" y="623"/>
                </a:lnTo>
                <a:lnTo>
                  <a:pt x="461" y="632"/>
                </a:lnTo>
                <a:lnTo>
                  <a:pt x="461" y="640"/>
                </a:lnTo>
                <a:lnTo>
                  <a:pt x="461" y="646"/>
                </a:lnTo>
                <a:lnTo>
                  <a:pt x="46" y="648"/>
                </a:lnTo>
                <a:lnTo>
                  <a:pt x="49" y="454"/>
                </a:lnTo>
                <a:lnTo>
                  <a:pt x="46" y="449"/>
                </a:lnTo>
                <a:lnTo>
                  <a:pt x="41" y="445"/>
                </a:lnTo>
                <a:lnTo>
                  <a:pt x="35" y="440"/>
                </a:lnTo>
                <a:lnTo>
                  <a:pt x="29" y="437"/>
                </a:lnTo>
                <a:lnTo>
                  <a:pt x="24" y="432"/>
                </a:lnTo>
                <a:lnTo>
                  <a:pt x="19" y="426"/>
                </a:lnTo>
                <a:lnTo>
                  <a:pt x="18" y="421"/>
                </a:lnTo>
                <a:lnTo>
                  <a:pt x="16" y="416"/>
                </a:lnTo>
                <a:lnTo>
                  <a:pt x="19" y="413"/>
                </a:lnTo>
                <a:lnTo>
                  <a:pt x="22" y="410"/>
                </a:lnTo>
                <a:lnTo>
                  <a:pt x="27" y="405"/>
                </a:lnTo>
                <a:lnTo>
                  <a:pt x="32" y="402"/>
                </a:lnTo>
                <a:lnTo>
                  <a:pt x="38" y="399"/>
                </a:lnTo>
                <a:lnTo>
                  <a:pt x="43" y="391"/>
                </a:lnTo>
                <a:lnTo>
                  <a:pt x="43" y="384"/>
                </a:lnTo>
                <a:lnTo>
                  <a:pt x="41" y="340"/>
                </a:lnTo>
                <a:lnTo>
                  <a:pt x="38" y="332"/>
                </a:lnTo>
                <a:lnTo>
                  <a:pt x="32" y="325"/>
                </a:lnTo>
                <a:lnTo>
                  <a:pt x="29" y="319"/>
                </a:lnTo>
                <a:lnTo>
                  <a:pt x="26" y="313"/>
                </a:lnTo>
                <a:lnTo>
                  <a:pt x="22" y="306"/>
                </a:lnTo>
                <a:lnTo>
                  <a:pt x="22" y="297"/>
                </a:lnTo>
                <a:lnTo>
                  <a:pt x="24" y="292"/>
                </a:lnTo>
                <a:lnTo>
                  <a:pt x="29" y="286"/>
                </a:lnTo>
                <a:lnTo>
                  <a:pt x="34" y="279"/>
                </a:lnTo>
                <a:lnTo>
                  <a:pt x="30" y="270"/>
                </a:lnTo>
                <a:lnTo>
                  <a:pt x="26" y="256"/>
                </a:lnTo>
                <a:lnTo>
                  <a:pt x="24" y="244"/>
                </a:lnTo>
                <a:lnTo>
                  <a:pt x="21" y="232"/>
                </a:lnTo>
                <a:lnTo>
                  <a:pt x="19" y="211"/>
                </a:lnTo>
                <a:lnTo>
                  <a:pt x="16" y="194"/>
                </a:lnTo>
                <a:lnTo>
                  <a:pt x="13" y="186"/>
                </a:lnTo>
                <a:lnTo>
                  <a:pt x="10" y="178"/>
                </a:lnTo>
                <a:lnTo>
                  <a:pt x="10" y="173"/>
                </a:lnTo>
                <a:lnTo>
                  <a:pt x="11" y="167"/>
                </a:lnTo>
                <a:lnTo>
                  <a:pt x="13" y="159"/>
                </a:lnTo>
                <a:lnTo>
                  <a:pt x="13" y="149"/>
                </a:lnTo>
                <a:lnTo>
                  <a:pt x="8" y="138"/>
                </a:lnTo>
                <a:lnTo>
                  <a:pt x="8" y="130"/>
                </a:lnTo>
                <a:lnTo>
                  <a:pt x="10" y="124"/>
                </a:lnTo>
                <a:lnTo>
                  <a:pt x="10" y="116"/>
                </a:lnTo>
                <a:lnTo>
                  <a:pt x="10" y="113"/>
                </a:lnTo>
                <a:lnTo>
                  <a:pt x="7" y="109"/>
                </a:lnTo>
                <a:lnTo>
                  <a:pt x="3" y="105"/>
                </a:lnTo>
                <a:lnTo>
                  <a:pt x="3" y="100"/>
                </a:lnTo>
                <a:lnTo>
                  <a:pt x="2" y="93"/>
                </a:lnTo>
                <a:lnTo>
                  <a:pt x="3" y="87"/>
                </a:lnTo>
                <a:lnTo>
                  <a:pt x="8" y="82"/>
                </a:lnTo>
                <a:lnTo>
                  <a:pt x="11" y="78"/>
                </a:lnTo>
                <a:lnTo>
                  <a:pt x="10" y="70"/>
                </a:lnTo>
                <a:lnTo>
                  <a:pt x="8" y="63"/>
                </a:lnTo>
                <a:lnTo>
                  <a:pt x="7" y="60"/>
                </a:lnTo>
                <a:lnTo>
                  <a:pt x="3" y="54"/>
                </a:lnTo>
                <a:lnTo>
                  <a:pt x="0" y="47"/>
                </a:lnTo>
                <a:lnTo>
                  <a:pt x="150" y="47"/>
                </a:lnTo>
                <a:close/>
              </a:path>
            </a:pathLst>
          </a:custGeom>
          <a:solidFill>
            <a:srgbClr val="FFCF01">
              <a:alpha val="74902"/>
            </a:srgb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3" name="Freeform 17"/>
          <p:cNvSpPr>
            <a:spLocks/>
          </p:cNvSpPr>
          <p:nvPr/>
        </p:nvSpPr>
        <p:spPr bwMode="auto">
          <a:xfrm>
            <a:off x="3514725" y="2840037"/>
            <a:ext cx="1123950" cy="574675"/>
          </a:xfrm>
          <a:custGeom>
            <a:avLst/>
            <a:gdLst>
              <a:gd name="T0" fmla="*/ 2147483647 w 708"/>
              <a:gd name="T1" fmla="*/ 2147483647 h 362"/>
              <a:gd name="T2" fmla="*/ 2147483647 w 708"/>
              <a:gd name="T3" fmla="*/ 2147483647 h 362"/>
              <a:gd name="T4" fmla="*/ 2147483647 w 708"/>
              <a:gd name="T5" fmla="*/ 2147483647 h 362"/>
              <a:gd name="T6" fmla="*/ 2147483647 w 708"/>
              <a:gd name="T7" fmla="*/ 2147483647 h 362"/>
              <a:gd name="T8" fmla="*/ 2147483647 w 708"/>
              <a:gd name="T9" fmla="*/ 2147483647 h 362"/>
              <a:gd name="T10" fmla="*/ 2147483647 w 708"/>
              <a:gd name="T11" fmla="*/ 2147483647 h 362"/>
              <a:gd name="T12" fmla="*/ 2147483647 w 708"/>
              <a:gd name="T13" fmla="*/ 2147483647 h 362"/>
              <a:gd name="T14" fmla="*/ 2147483647 w 708"/>
              <a:gd name="T15" fmla="*/ 2147483647 h 362"/>
              <a:gd name="T16" fmla="*/ 2147483647 w 708"/>
              <a:gd name="T17" fmla="*/ 2147483647 h 362"/>
              <a:gd name="T18" fmla="*/ 2147483647 w 708"/>
              <a:gd name="T19" fmla="*/ 2147483647 h 362"/>
              <a:gd name="T20" fmla="*/ 2147483647 w 708"/>
              <a:gd name="T21" fmla="*/ 2147483647 h 362"/>
              <a:gd name="T22" fmla="*/ 2147483647 w 708"/>
              <a:gd name="T23" fmla="*/ 2147483647 h 362"/>
              <a:gd name="T24" fmla="*/ 2147483647 w 708"/>
              <a:gd name="T25" fmla="*/ 2147483647 h 362"/>
              <a:gd name="T26" fmla="*/ 2147483647 w 708"/>
              <a:gd name="T27" fmla="*/ 2147483647 h 362"/>
              <a:gd name="T28" fmla="*/ 2147483647 w 708"/>
              <a:gd name="T29" fmla="*/ 2147483647 h 362"/>
              <a:gd name="T30" fmla="*/ 2147483647 w 708"/>
              <a:gd name="T31" fmla="*/ 2147483647 h 362"/>
              <a:gd name="T32" fmla="*/ 2147483647 w 708"/>
              <a:gd name="T33" fmla="*/ 2147483647 h 362"/>
              <a:gd name="T34" fmla="*/ 2147483647 w 708"/>
              <a:gd name="T35" fmla="*/ 2147483647 h 362"/>
              <a:gd name="T36" fmla="*/ 2147483647 w 708"/>
              <a:gd name="T37" fmla="*/ 2147483647 h 362"/>
              <a:gd name="T38" fmla="*/ 2147483647 w 708"/>
              <a:gd name="T39" fmla="*/ 2147483647 h 362"/>
              <a:gd name="T40" fmla="*/ 2147483647 w 708"/>
              <a:gd name="T41" fmla="*/ 2147483647 h 362"/>
              <a:gd name="T42" fmla="*/ 2147483647 w 708"/>
              <a:gd name="T43" fmla="*/ 2147483647 h 362"/>
              <a:gd name="T44" fmla="*/ 2147483647 w 708"/>
              <a:gd name="T45" fmla="*/ 2147483647 h 362"/>
              <a:gd name="T46" fmla="*/ 2147483647 w 708"/>
              <a:gd name="T47" fmla="*/ 2147483647 h 362"/>
              <a:gd name="T48" fmla="*/ 2147483647 w 708"/>
              <a:gd name="T49" fmla="*/ 2147483647 h 362"/>
              <a:gd name="T50" fmla="*/ 2147483647 w 708"/>
              <a:gd name="T51" fmla="*/ 2147483647 h 362"/>
              <a:gd name="T52" fmla="*/ 2147483647 w 708"/>
              <a:gd name="T53" fmla="*/ 2147483647 h 362"/>
              <a:gd name="T54" fmla="*/ 2147483647 w 708"/>
              <a:gd name="T55" fmla="*/ 2147483647 h 362"/>
              <a:gd name="T56" fmla="*/ 2147483647 w 708"/>
              <a:gd name="T57" fmla="*/ 2147483647 h 362"/>
              <a:gd name="T58" fmla="*/ 2147483647 w 708"/>
              <a:gd name="T59" fmla="*/ 2147483647 h 362"/>
              <a:gd name="T60" fmla="*/ 2147483647 w 708"/>
              <a:gd name="T61" fmla="*/ 2147483647 h 362"/>
              <a:gd name="T62" fmla="*/ 2147483647 w 708"/>
              <a:gd name="T63" fmla="*/ 0 h 36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08"/>
              <a:gd name="T97" fmla="*/ 0 h 362"/>
              <a:gd name="T98" fmla="*/ 708 w 708"/>
              <a:gd name="T99" fmla="*/ 362 h 36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08" h="362">
                <a:moveTo>
                  <a:pt x="22" y="0"/>
                </a:moveTo>
                <a:lnTo>
                  <a:pt x="464" y="29"/>
                </a:lnTo>
                <a:lnTo>
                  <a:pt x="473" y="38"/>
                </a:lnTo>
                <a:lnTo>
                  <a:pt x="486" y="49"/>
                </a:lnTo>
                <a:lnTo>
                  <a:pt x="497" y="56"/>
                </a:lnTo>
                <a:lnTo>
                  <a:pt x="505" y="56"/>
                </a:lnTo>
                <a:lnTo>
                  <a:pt x="513" y="52"/>
                </a:lnTo>
                <a:lnTo>
                  <a:pt x="514" y="49"/>
                </a:lnTo>
                <a:lnTo>
                  <a:pt x="522" y="44"/>
                </a:lnTo>
                <a:lnTo>
                  <a:pt x="535" y="44"/>
                </a:lnTo>
                <a:lnTo>
                  <a:pt x="549" y="43"/>
                </a:lnTo>
                <a:lnTo>
                  <a:pt x="562" y="48"/>
                </a:lnTo>
                <a:lnTo>
                  <a:pt x="573" y="52"/>
                </a:lnTo>
                <a:lnTo>
                  <a:pt x="584" y="60"/>
                </a:lnTo>
                <a:lnTo>
                  <a:pt x="594" y="63"/>
                </a:lnTo>
                <a:lnTo>
                  <a:pt x="602" y="67"/>
                </a:lnTo>
                <a:lnTo>
                  <a:pt x="610" y="75"/>
                </a:lnTo>
                <a:lnTo>
                  <a:pt x="610" y="81"/>
                </a:lnTo>
                <a:lnTo>
                  <a:pt x="618" y="84"/>
                </a:lnTo>
                <a:lnTo>
                  <a:pt x="624" y="87"/>
                </a:lnTo>
                <a:lnTo>
                  <a:pt x="630" y="97"/>
                </a:lnTo>
                <a:lnTo>
                  <a:pt x="630" y="105"/>
                </a:lnTo>
                <a:lnTo>
                  <a:pt x="637" y="110"/>
                </a:lnTo>
                <a:lnTo>
                  <a:pt x="635" y="121"/>
                </a:lnTo>
                <a:lnTo>
                  <a:pt x="640" y="130"/>
                </a:lnTo>
                <a:lnTo>
                  <a:pt x="642" y="138"/>
                </a:lnTo>
                <a:lnTo>
                  <a:pt x="646" y="143"/>
                </a:lnTo>
                <a:lnTo>
                  <a:pt x="648" y="148"/>
                </a:lnTo>
                <a:lnTo>
                  <a:pt x="649" y="156"/>
                </a:lnTo>
                <a:lnTo>
                  <a:pt x="654" y="160"/>
                </a:lnTo>
                <a:lnTo>
                  <a:pt x="653" y="168"/>
                </a:lnTo>
                <a:lnTo>
                  <a:pt x="653" y="184"/>
                </a:lnTo>
                <a:lnTo>
                  <a:pt x="654" y="191"/>
                </a:lnTo>
                <a:lnTo>
                  <a:pt x="656" y="195"/>
                </a:lnTo>
                <a:lnTo>
                  <a:pt x="661" y="199"/>
                </a:lnTo>
                <a:lnTo>
                  <a:pt x="665" y="203"/>
                </a:lnTo>
                <a:lnTo>
                  <a:pt x="664" y="214"/>
                </a:lnTo>
                <a:lnTo>
                  <a:pt x="665" y="229"/>
                </a:lnTo>
                <a:lnTo>
                  <a:pt x="664" y="233"/>
                </a:lnTo>
                <a:lnTo>
                  <a:pt x="665" y="243"/>
                </a:lnTo>
                <a:lnTo>
                  <a:pt x="669" y="246"/>
                </a:lnTo>
                <a:lnTo>
                  <a:pt x="672" y="256"/>
                </a:lnTo>
                <a:lnTo>
                  <a:pt x="673" y="265"/>
                </a:lnTo>
                <a:lnTo>
                  <a:pt x="672" y="272"/>
                </a:lnTo>
                <a:lnTo>
                  <a:pt x="670" y="280"/>
                </a:lnTo>
                <a:lnTo>
                  <a:pt x="670" y="286"/>
                </a:lnTo>
                <a:lnTo>
                  <a:pt x="676" y="292"/>
                </a:lnTo>
                <a:lnTo>
                  <a:pt x="680" y="299"/>
                </a:lnTo>
                <a:lnTo>
                  <a:pt x="678" y="303"/>
                </a:lnTo>
                <a:lnTo>
                  <a:pt x="681" y="308"/>
                </a:lnTo>
                <a:lnTo>
                  <a:pt x="684" y="316"/>
                </a:lnTo>
                <a:lnTo>
                  <a:pt x="684" y="324"/>
                </a:lnTo>
                <a:lnTo>
                  <a:pt x="686" y="329"/>
                </a:lnTo>
                <a:lnTo>
                  <a:pt x="689" y="332"/>
                </a:lnTo>
                <a:lnTo>
                  <a:pt x="696" y="338"/>
                </a:lnTo>
                <a:lnTo>
                  <a:pt x="700" y="345"/>
                </a:lnTo>
                <a:lnTo>
                  <a:pt x="703" y="348"/>
                </a:lnTo>
                <a:lnTo>
                  <a:pt x="707" y="354"/>
                </a:lnTo>
                <a:lnTo>
                  <a:pt x="708" y="357"/>
                </a:lnTo>
                <a:lnTo>
                  <a:pt x="708" y="362"/>
                </a:lnTo>
                <a:lnTo>
                  <a:pt x="154" y="342"/>
                </a:lnTo>
                <a:lnTo>
                  <a:pt x="163" y="233"/>
                </a:lnTo>
                <a:lnTo>
                  <a:pt x="0" y="218"/>
                </a:lnTo>
                <a:lnTo>
                  <a:pt x="2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" name="Freeform 27"/>
          <p:cNvSpPr>
            <a:spLocks/>
          </p:cNvSpPr>
          <p:nvPr/>
        </p:nvSpPr>
        <p:spPr bwMode="auto">
          <a:xfrm>
            <a:off x="5253038" y="2082800"/>
            <a:ext cx="762000" cy="414337"/>
          </a:xfrm>
          <a:custGeom>
            <a:avLst/>
            <a:gdLst>
              <a:gd name="T0" fmla="*/ 2147483647 w 480"/>
              <a:gd name="T1" fmla="*/ 2147483647 h 261"/>
              <a:gd name="T2" fmla="*/ 2147483647 w 480"/>
              <a:gd name="T3" fmla="*/ 2147483647 h 261"/>
              <a:gd name="T4" fmla="*/ 2147483647 w 480"/>
              <a:gd name="T5" fmla="*/ 2147483647 h 261"/>
              <a:gd name="T6" fmla="*/ 2147483647 w 480"/>
              <a:gd name="T7" fmla="*/ 2147483647 h 261"/>
              <a:gd name="T8" fmla="*/ 2147483647 w 480"/>
              <a:gd name="T9" fmla="*/ 2147483647 h 261"/>
              <a:gd name="T10" fmla="*/ 2147483647 w 480"/>
              <a:gd name="T11" fmla="*/ 2147483647 h 261"/>
              <a:gd name="T12" fmla="*/ 2147483647 w 480"/>
              <a:gd name="T13" fmla="*/ 0 h 261"/>
              <a:gd name="T14" fmla="*/ 2147483647 w 480"/>
              <a:gd name="T15" fmla="*/ 2147483647 h 261"/>
              <a:gd name="T16" fmla="*/ 2147483647 w 480"/>
              <a:gd name="T17" fmla="*/ 2147483647 h 261"/>
              <a:gd name="T18" fmla="*/ 2147483647 w 480"/>
              <a:gd name="T19" fmla="*/ 2147483647 h 261"/>
              <a:gd name="T20" fmla="*/ 2147483647 w 480"/>
              <a:gd name="T21" fmla="*/ 2147483647 h 261"/>
              <a:gd name="T22" fmla="*/ 2147483647 w 480"/>
              <a:gd name="T23" fmla="*/ 2147483647 h 261"/>
              <a:gd name="T24" fmla="*/ 2147483647 w 480"/>
              <a:gd name="T25" fmla="*/ 2147483647 h 261"/>
              <a:gd name="T26" fmla="*/ 2147483647 w 480"/>
              <a:gd name="T27" fmla="*/ 2147483647 h 261"/>
              <a:gd name="T28" fmla="*/ 2147483647 w 480"/>
              <a:gd name="T29" fmla="*/ 2147483647 h 261"/>
              <a:gd name="T30" fmla="*/ 2147483647 w 480"/>
              <a:gd name="T31" fmla="*/ 2147483647 h 261"/>
              <a:gd name="T32" fmla="*/ 2147483647 w 480"/>
              <a:gd name="T33" fmla="*/ 2147483647 h 261"/>
              <a:gd name="T34" fmla="*/ 2147483647 w 480"/>
              <a:gd name="T35" fmla="*/ 2147483647 h 261"/>
              <a:gd name="T36" fmla="*/ 2147483647 w 480"/>
              <a:gd name="T37" fmla="*/ 2147483647 h 261"/>
              <a:gd name="T38" fmla="*/ 2147483647 w 480"/>
              <a:gd name="T39" fmla="*/ 2147483647 h 261"/>
              <a:gd name="T40" fmla="*/ 2147483647 w 480"/>
              <a:gd name="T41" fmla="*/ 2147483647 h 261"/>
              <a:gd name="T42" fmla="*/ 2147483647 w 480"/>
              <a:gd name="T43" fmla="*/ 2147483647 h 261"/>
              <a:gd name="T44" fmla="*/ 2147483647 w 480"/>
              <a:gd name="T45" fmla="*/ 2147483647 h 261"/>
              <a:gd name="T46" fmla="*/ 2147483647 w 480"/>
              <a:gd name="T47" fmla="*/ 2147483647 h 261"/>
              <a:gd name="T48" fmla="*/ 2147483647 w 480"/>
              <a:gd name="T49" fmla="*/ 2147483647 h 261"/>
              <a:gd name="T50" fmla="*/ 2147483647 w 480"/>
              <a:gd name="T51" fmla="*/ 2147483647 h 261"/>
              <a:gd name="T52" fmla="*/ 2147483647 w 480"/>
              <a:gd name="T53" fmla="*/ 2147483647 h 261"/>
              <a:gd name="T54" fmla="*/ 2147483647 w 480"/>
              <a:gd name="T55" fmla="*/ 2147483647 h 261"/>
              <a:gd name="T56" fmla="*/ 2147483647 w 480"/>
              <a:gd name="T57" fmla="*/ 2147483647 h 261"/>
              <a:gd name="T58" fmla="*/ 2147483647 w 480"/>
              <a:gd name="T59" fmla="*/ 2147483647 h 261"/>
              <a:gd name="T60" fmla="*/ 2147483647 w 480"/>
              <a:gd name="T61" fmla="*/ 2147483647 h 261"/>
              <a:gd name="T62" fmla="*/ 2147483647 w 480"/>
              <a:gd name="T63" fmla="*/ 2147483647 h 261"/>
              <a:gd name="T64" fmla="*/ 2147483647 w 480"/>
              <a:gd name="T65" fmla="*/ 2147483647 h 261"/>
              <a:gd name="T66" fmla="*/ 2147483647 w 480"/>
              <a:gd name="T67" fmla="*/ 2147483647 h 261"/>
              <a:gd name="T68" fmla="*/ 2147483647 w 480"/>
              <a:gd name="T69" fmla="*/ 2147483647 h 261"/>
              <a:gd name="T70" fmla="*/ 2147483647 w 480"/>
              <a:gd name="T71" fmla="*/ 2147483647 h 261"/>
              <a:gd name="T72" fmla="*/ 2147483647 w 480"/>
              <a:gd name="T73" fmla="*/ 2147483647 h 261"/>
              <a:gd name="T74" fmla="*/ 2147483647 w 480"/>
              <a:gd name="T75" fmla="*/ 2147483647 h 261"/>
              <a:gd name="T76" fmla="*/ 2147483647 w 480"/>
              <a:gd name="T77" fmla="*/ 2147483647 h 261"/>
              <a:gd name="T78" fmla="*/ 2147483647 w 480"/>
              <a:gd name="T79" fmla="*/ 2147483647 h 261"/>
              <a:gd name="T80" fmla="*/ 2147483647 w 480"/>
              <a:gd name="T81" fmla="*/ 2147483647 h 261"/>
              <a:gd name="T82" fmla="*/ 2147483647 w 480"/>
              <a:gd name="T83" fmla="*/ 2147483647 h 261"/>
              <a:gd name="T84" fmla="*/ 2147483647 w 480"/>
              <a:gd name="T85" fmla="*/ 2147483647 h 261"/>
              <a:gd name="T86" fmla="*/ 2147483647 w 480"/>
              <a:gd name="T87" fmla="*/ 2147483647 h 261"/>
              <a:gd name="T88" fmla="*/ 2147483647 w 480"/>
              <a:gd name="T89" fmla="*/ 2147483647 h 261"/>
              <a:gd name="T90" fmla="*/ 2147483647 w 480"/>
              <a:gd name="T91" fmla="*/ 2147483647 h 261"/>
              <a:gd name="T92" fmla="*/ 2147483647 w 480"/>
              <a:gd name="T93" fmla="*/ 2147483647 h 261"/>
              <a:gd name="T94" fmla="*/ 2147483647 w 480"/>
              <a:gd name="T95" fmla="*/ 2147483647 h 261"/>
              <a:gd name="T96" fmla="*/ 2147483647 w 480"/>
              <a:gd name="T97" fmla="*/ 2147483647 h 261"/>
              <a:gd name="T98" fmla="*/ 2147483647 w 480"/>
              <a:gd name="T99" fmla="*/ 2147483647 h 261"/>
              <a:gd name="T100" fmla="*/ 2147483647 w 480"/>
              <a:gd name="T101" fmla="*/ 2147483647 h 261"/>
              <a:gd name="T102" fmla="*/ 2147483647 w 480"/>
              <a:gd name="T103" fmla="*/ 2147483647 h 261"/>
              <a:gd name="T104" fmla="*/ 2147483647 w 480"/>
              <a:gd name="T105" fmla="*/ 2147483647 h 261"/>
              <a:gd name="T106" fmla="*/ 2147483647 w 480"/>
              <a:gd name="T107" fmla="*/ 2147483647 h 261"/>
              <a:gd name="T108" fmla="*/ 2147483647 w 480"/>
              <a:gd name="T109" fmla="*/ 2147483647 h 261"/>
              <a:gd name="T110" fmla="*/ 2147483647 w 480"/>
              <a:gd name="T111" fmla="*/ 2147483647 h 261"/>
              <a:gd name="T112" fmla="*/ 2147483647 w 480"/>
              <a:gd name="T113" fmla="*/ 2147483647 h 261"/>
              <a:gd name="T114" fmla="*/ 2147483647 w 480"/>
              <a:gd name="T115" fmla="*/ 2147483647 h 261"/>
              <a:gd name="T116" fmla="*/ 2147483647 w 480"/>
              <a:gd name="T117" fmla="*/ 2147483647 h 261"/>
              <a:gd name="T118" fmla="*/ 2147483647 w 480"/>
              <a:gd name="T119" fmla="*/ 2147483647 h 261"/>
              <a:gd name="T120" fmla="*/ 2147483647 w 480"/>
              <a:gd name="T121" fmla="*/ 2147483647 h 261"/>
              <a:gd name="T122" fmla="*/ 2147483647 w 480"/>
              <a:gd name="T123" fmla="*/ 2147483647 h 261"/>
              <a:gd name="T124" fmla="*/ 0 w 480"/>
              <a:gd name="T125" fmla="*/ 2147483647 h 26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80"/>
              <a:gd name="T190" fmla="*/ 0 h 261"/>
              <a:gd name="T191" fmla="*/ 480 w 480"/>
              <a:gd name="T192" fmla="*/ 261 h 26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80" h="261">
                <a:moveTo>
                  <a:pt x="1" y="113"/>
                </a:moveTo>
                <a:lnTo>
                  <a:pt x="11" y="106"/>
                </a:lnTo>
                <a:lnTo>
                  <a:pt x="19" y="102"/>
                </a:lnTo>
                <a:lnTo>
                  <a:pt x="30" y="92"/>
                </a:lnTo>
                <a:lnTo>
                  <a:pt x="36" y="87"/>
                </a:lnTo>
                <a:lnTo>
                  <a:pt x="44" y="84"/>
                </a:lnTo>
                <a:lnTo>
                  <a:pt x="51" y="83"/>
                </a:lnTo>
                <a:lnTo>
                  <a:pt x="60" y="79"/>
                </a:lnTo>
                <a:lnTo>
                  <a:pt x="68" y="78"/>
                </a:lnTo>
                <a:lnTo>
                  <a:pt x="73" y="76"/>
                </a:lnTo>
                <a:lnTo>
                  <a:pt x="79" y="71"/>
                </a:lnTo>
                <a:lnTo>
                  <a:pt x="87" y="65"/>
                </a:lnTo>
                <a:lnTo>
                  <a:pt x="97" y="56"/>
                </a:lnTo>
                <a:lnTo>
                  <a:pt x="108" y="49"/>
                </a:lnTo>
                <a:lnTo>
                  <a:pt x="116" y="41"/>
                </a:lnTo>
                <a:lnTo>
                  <a:pt x="127" y="33"/>
                </a:lnTo>
                <a:lnTo>
                  <a:pt x="136" y="25"/>
                </a:lnTo>
                <a:lnTo>
                  <a:pt x="148" y="13"/>
                </a:lnTo>
                <a:lnTo>
                  <a:pt x="157" y="6"/>
                </a:lnTo>
                <a:lnTo>
                  <a:pt x="165" y="2"/>
                </a:lnTo>
                <a:lnTo>
                  <a:pt x="173" y="0"/>
                </a:lnTo>
                <a:lnTo>
                  <a:pt x="179" y="2"/>
                </a:lnTo>
                <a:lnTo>
                  <a:pt x="181" y="5"/>
                </a:lnTo>
                <a:lnTo>
                  <a:pt x="178" y="6"/>
                </a:lnTo>
                <a:lnTo>
                  <a:pt x="175" y="11"/>
                </a:lnTo>
                <a:lnTo>
                  <a:pt x="171" y="14"/>
                </a:lnTo>
                <a:lnTo>
                  <a:pt x="167" y="21"/>
                </a:lnTo>
                <a:lnTo>
                  <a:pt x="165" y="24"/>
                </a:lnTo>
                <a:lnTo>
                  <a:pt x="160" y="29"/>
                </a:lnTo>
                <a:lnTo>
                  <a:pt x="157" y="32"/>
                </a:lnTo>
                <a:lnTo>
                  <a:pt x="152" y="37"/>
                </a:lnTo>
                <a:lnTo>
                  <a:pt x="149" y="43"/>
                </a:lnTo>
                <a:lnTo>
                  <a:pt x="143" y="48"/>
                </a:lnTo>
                <a:lnTo>
                  <a:pt x="138" y="52"/>
                </a:lnTo>
                <a:lnTo>
                  <a:pt x="135" y="54"/>
                </a:lnTo>
                <a:lnTo>
                  <a:pt x="133" y="62"/>
                </a:lnTo>
                <a:lnTo>
                  <a:pt x="133" y="68"/>
                </a:lnTo>
                <a:lnTo>
                  <a:pt x="135" y="73"/>
                </a:lnTo>
                <a:lnTo>
                  <a:pt x="135" y="78"/>
                </a:lnTo>
                <a:lnTo>
                  <a:pt x="138" y="81"/>
                </a:lnTo>
                <a:lnTo>
                  <a:pt x="141" y="78"/>
                </a:lnTo>
                <a:lnTo>
                  <a:pt x="146" y="75"/>
                </a:lnTo>
                <a:lnTo>
                  <a:pt x="154" y="71"/>
                </a:lnTo>
                <a:lnTo>
                  <a:pt x="157" y="71"/>
                </a:lnTo>
                <a:lnTo>
                  <a:pt x="163" y="70"/>
                </a:lnTo>
                <a:lnTo>
                  <a:pt x="170" y="67"/>
                </a:lnTo>
                <a:lnTo>
                  <a:pt x="175" y="65"/>
                </a:lnTo>
                <a:lnTo>
                  <a:pt x="181" y="68"/>
                </a:lnTo>
                <a:lnTo>
                  <a:pt x="186" y="71"/>
                </a:lnTo>
                <a:lnTo>
                  <a:pt x="192" y="75"/>
                </a:lnTo>
                <a:lnTo>
                  <a:pt x="200" y="81"/>
                </a:lnTo>
                <a:lnTo>
                  <a:pt x="203" y="86"/>
                </a:lnTo>
                <a:lnTo>
                  <a:pt x="206" y="91"/>
                </a:lnTo>
                <a:lnTo>
                  <a:pt x="211" y="95"/>
                </a:lnTo>
                <a:lnTo>
                  <a:pt x="214" y="98"/>
                </a:lnTo>
                <a:lnTo>
                  <a:pt x="219" y="102"/>
                </a:lnTo>
                <a:lnTo>
                  <a:pt x="221" y="106"/>
                </a:lnTo>
                <a:lnTo>
                  <a:pt x="224" y="110"/>
                </a:lnTo>
                <a:lnTo>
                  <a:pt x="233" y="105"/>
                </a:lnTo>
                <a:lnTo>
                  <a:pt x="238" y="103"/>
                </a:lnTo>
                <a:lnTo>
                  <a:pt x="244" y="103"/>
                </a:lnTo>
                <a:lnTo>
                  <a:pt x="251" y="105"/>
                </a:lnTo>
                <a:lnTo>
                  <a:pt x="257" y="108"/>
                </a:lnTo>
                <a:lnTo>
                  <a:pt x="264" y="108"/>
                </a:lnTo>
                <a:lnTo>
                  <a:pt x="273" y="108"/>
                </a:lnTo>
                <a:lnTo>
                  <a:pt x="278" y="105"/>
                </a:lnTo>
                <a:lnTo>
                  <a:pt x="283" y="100"/>
                </a:lnTo>
                <a:lnTo>
                  <a:pt x="284" y="95"/>
                </a:lnTo>
                <a:lnTo>
                  <a:pt x="291" y="91"/>
                </a:lnTo>
                <a:lnTo>
                  <a:pt x="295" y="86"/>
                </a:lnTo>
                <a:lnTo>
                  <a:pt x="302" y="84"/>
                </a:lnTo>
                <a:lnTo>
                  <a:pt x="306" y="81"/>
                </a:lnTo>
                <a:lnTo>
                  <a:pt x="314" y="75"/>
                </a:lnTo>
                <a:lnTo>
                  <a:pt x="327" y="75"/>
                </a:lnTo>
                <a:lnTo>
                  <a:pt x="332" y="71"/>
                </a:lnTo>
                <a:lnTo>
                  <a:pt x="343" y="71"/>
                </a:lnTo>
                <a:lnTo>
                  <a:pt x="349" y="71"/>
                </a:lnTo>
                <a:lnTo>
                  <a:pt x="356" y="70"/>
                </a:lnTo>
                <a:lnTo>
                  <a:pt x="362" y="70"/>
                </a:lnTo>
                <a:lnTo>
                  <a:pt x="368" y="67"/>
                </a:lnTo>
                <a:lnTo>
                  <a:pt x="372" y="62"/>
                </a:lnTo>
                <a:lnTo>
                  <a:pt x="376" y="60"/>
                </a:lnTo>
                <a:lnTo>
                  <a:pt x="383" y="59"/>
                </a:lnTo>
                <a:lnTo>
                  <a:pt x="389" y="62"/>
                </a:lnTo>
                <a:lnTo>
                  <a:pt x="391" y="64"/>
                </a:lnTo>
                <a:lnTo>
                  <a:pt x="392" y="68"/>
                </a:lnTo>
                <a:lnTo>
                  <a:pt x="392" y="75"/>
                </a:lnTo>
                <a:lnTo>
                  <a:pt x="392" y="79"/>
                </a:lnTo>
                <a:lnTo>
                  <a:pt x="397" y="81"/>
                </a:lnTo>
                <a:lnTo>
                  <a:pt x="402" y="84"/>
                </a:lnTo>
                <a:lnTo>
                  <a:pt x="408" y="84"/>
                </a:lnTo>
                <a:lnTo>
                  <a:pt x="411" y="89"/>
                </a:lnTo>
                <a:lnTo>
                  <a:pt x="416" y="91"/>
                </a:lnTo>
                <a:lnTo>
                  <a:pt x="419" y="89"/>
                </a:lnTo>
                <a:lnTo>
                  <a:pt x="426" y="84"/>
                </a:lnTo>
                <a:lnTo>
                  <a:pt x="432" y="81"/>
                </a:lnTo>
                <a:lnTo>
                  <a:pt x="438" y="81"/>
                </a:lnTo>
                <a:lnTo>
                  <a:pt x="445" y="81"/>
                </a:lnTo>
                <a:lnTo>
                  <a:pt x="451" y="89"/>
                </a:lnTo>
                <a:lnTo>
                  <a:pt x="453" y="97"/>
                </a:lnTo>
                <a:lnTo>
                  <a:pt x="456" y="102"/>
                </a:lnTo>
                <a:lnTo>
                  <a:pt x="457" y="106"/>
                </a:lnTo>
                <a:lnTo>
                  <a:pt x="456" y="111"/>
                </a:lnTo>
                <a:lnTo>
                  <a:pt x="462" y="118"/>
                </a:lnTo>
                <a:lnTo>
                  <a:pt x="468" y="119"/>
                </a:lnTo>
                <a:lnTo>
                  <a:pt x="470" y="124"/>
                </a:lnTo>
                <a:lnTo>
                  <a:pt x="476" y="129"/>
                </a:lnTo>
                <a:lnTo>
                  <a:pt x="480" y="130"/>
                </a:lnTo>
                <a:lnTo>
                  <a:pt x="476" y="133"/>
                </a:lnTo>
                <a:lnTo>
                  <a:pt x="472" y="133"/>
                </a:lnTo>
                <a:lnTo>
                  <a:pt x="467" y="135"/>
                </a:lnTo>
                <a:lnTo>
                  <a:pt x="464" y="140"/>
                </a:lnTo>
                <a:lnTo>
                  <a:pt x="457" y="140"/>
                </a:lnTo>
                <a:lnTo>
                  <a:pt x="451" y="143"/>
                </a:lnTo>
                <a:lnTo>
                  <a:pt x="448" y="141"/>
                </a:lnTo>
                <a:lnTo>
                  <a:pt x="445" y="137"/>
                </a:lnTo>
                <a:lnTo>
                  <a:pt x="440" y="133"/>
                </a:lnTo>
                <a:lnTo>
                  <a:pt x="435" y="137"/>
                </a:lnTo>
                <a:lnTo>
                  <a:pt x="435" y="143"/>
                </a:lnTo>
                <a:lnTo>
                  <a:pt x="434" y="148"/>
                </a:lnTo>
                <a:lnTo>
                  <a:pt x="434" y="151"/>
                </a:lnTo>
                <a:lnTo>
                  <a:pt x="427" y="152"/>
                </a:lnTo>
                <a:lnTo>
                  <a:pt x="421" y="149"/>
                </a:lnTo>
                <a:lnTo>
                  <a:pt x="416" y="148"/>
                </a:lnTo>
                <a:lnTo>
                  <a:pt x="411" y="143"/>
                </a:lnTo>
                <a:lnTo>
                  <a:pt x="403" y="140"/>
                </a:lnTo>
                <a:lnTo>
                  <a:pt x="392" y="137"/>
                </a:lnTo>
                <a:lnTo>
                  <a:pt x="384" y="135"/>
                </a:lnTo>
                <a:lnTo>
                  <a:pt x="375" y="135"/>
                </a:lnTo>
                <a:lnTo>
                  <a:pt x="367" y="137"/>
                </a:lnTo>
                <a:lnTo>
                  <a:pt x="362" y="140"/>
                </a:lnTo>
                <a:lnTo>
                  <a:pt x="359" y="143"/>
                </a:lnTo>
                <a:lnTo>
                  <a:pt x="354" y="149"/>
                </a:lnTo>
                <a:lnTo>
                  <a:pt x="351" y="152"/>
                </a:lnTo>
                <a:lnTo>
                  <a:pt x="341" y="156"/>
                </a:lnTo>
                <a:lnTo>
                  <a:pt x="332" y="157"/>
                </a:lnTo>
                <a:lnTo>
                  <a:pt x="325" y="160"/>
                </a:lnTo>
                <a:lnTo>
                  <a:pt x="318" y="164"/>
                </a:lnTo>
                <a:lnTo>
                  <a:pt x="306" y="175"/>
                </a:lnTo>
                <a:lnTo>
                  <a:pt x="300" y="181"/>
                </a:lnTo>
                <a:lnTo>
                  <a:pt x="295" y="189"/>
                </a:lnTo>
                <a:lnTo>
                  <a:pt x="294" y="194"/>
                </a:lnTo>
                <a:lnTo>
                  <a:pt x="286" y="194"/>
                </a:lnTo>
                <a:lnTo>
                  <a:pt x="283" y="189"/>
                </a:lnTo>
                <a:lnTo>
                  <a:pt x="283" y="175"/>
                </a:lnTo>
                <a:lnTo>
                  <a:pt x="283" y="170"/>
                </a:lnTo>
                <a:lnTo>
                  <a:pt x="278" y="173"/>
                </a:lnTo>
                <a:lnTo>
                  <a:pt x="273" y="178"/>
                </a:lnTo>
                <a:lnTo>
                  <a:pt x="268" y="179"/>
                </a:lnTo>
                <a:lnTo>
                  <a:pt x="262" y="184"/>
                </a:lnTo>
                <a:lnTo>
                  <a:pt x="257" y="187"/>
                </a:lnTo>
                <a:lnTo>
                  <a:pt x="249" y="203"/>
                </a:lnTo>
                <a:lnTo>
                  <a:pt x="244" y="213"/>
                </a:lnTo>
                <a:lnTo>
                  <a:pt x="240" y="222"/>
                </a:lnTo>
                <a:lnTo>
                  <a:pt x="235" y="230"/>
                </a:lnTo>
                <a:lnTo>
                  <a:pt x="230" y="240"/>
                </a:lnTo>
                <a:lnTo>
                  <a:pt x="225" y="249"/>
                </a:lnTo>
                <a:lnTo>
                  <a:pt x="222" y="257"/>
                </a:lnTo>
                <a:lnTo>
                  <a:pt x="219" y="261"/>
                </a:lnTo>
                <a:lnTo>
                  <a:pt x="213" y="254"/>
                </a:lnTo>
                <a:lnTo>
                  <a:pt x="205" y="251"/>
                </a:lnTo>
                <a:lnTo>
                  <a:pt x="205" y="243"/>
                </a:lnTo>
                <a:lnTo>
                  <a:pt x="206" y="230"/>
                </a:lnTo>
                <a:lnTo>
                  <a:pt x="200" y="232"/>
                </a:lnTo>
                <a:lnTo>
                  <a:pt x="195" y="229"/>
                </a:lnTo>
                <a:lnTo>
                  <a:pt x="195" y="221"/>
                </a:lnTo>
                <a:lnTo>
                  <a:pt x="198" y="218"/>
                </a:lnTo>
                <a:lnTo>
                  <a:pt x="197" y="211"/>
                </a:lnTo>
                <a:lnTo>
                  <a:pt x="195" y="205"/>
                </a:lnTo>
                <a:lnTo>
                  <a:pt x="194" y="197"/>
                </a:lnTo>
                <a:lnTo>
                  <a:pt x="187" y="191"/>
                </a:lnTo>
                <a:lnTo>
                  <a:pt x="175" y="186"/>
                </a:lnTo>
                <a:lnTo>
                  <a:pt x="170" y="179"/>
                </a:lnTo>
                <a:lnTo>
                  <a:pt x="168" y="173"/>
                </a:lnTo>
                <a:lnTo>
                  <a:pt x="155" y="165"/>
                </a:lnTo>
                <a:lnTo>
                  <a:pt x="141" y="164"/>
                </a:lnTo>
                <a:lnTo>
                  <a:pt x="127" y="164"/>
                </a:lnTo>
                <a:lnTo>
                  <a:pt x="117" y="160"/>
                </a:lnTo>
                <a:lnTo>
                  <a:pt x="108" y="160"/>
                </a:lnTo>
                <a:lnTo>
                  <a:pt x="95" y="157"/>
                </a:lnTo>
                <a:lnTo>
                  <a:pt x="78" y="152"/>
                </a:lnTo>
                <a:lnTo>
                  <a:pt x="63" y="149"/>
                </a:lnTo>
                <a:lnTo>
                  <a:pt x="47" y="148"/>
                </a:lnTo>
                <a:lnTo>
                  <a:pt x="32" y="140"/>
                </a:lnTo>
                <a:lnTo>
                  <a:pt x="22" y="140"/>
                </a:lnTo>
                <a:lnTo>
                  <a:pt x="16" y="133"/>
                </a:lnTo>
                <a:lnTo>
                  <a:pt x="9" y="127"/>
                </a:lnTo>
                <a:lnTo>
                  <a:pt x="5" y="121"/>
                </a:lnTo>
                <a:lnTo>
                  <a:pt x="0" y="116"/>
                </a:lnTo>
                <a:lnTo>
                  <a:pt x="1" y="113"/>
                </a:lnTo>
                <a:close/>
              </a:path>
            </a:pathLst>
          </a:custGeom>
          <a:solidFill>
            <a:srgbClr val="FFCF01">
              <a:alpha val="74902"/>
            </a:srgb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5" name="Freeform 28"/>
          <p:cNvSpPr>
            <a:spLocks/>
          </p:cNvSpPr>
          <p:nvPr/>
        </p:nvSpPr>
        <p:spPr bwMode="auto">
          <a:xfrm>
            <a:off x="4943475" y="2211387"/>
            <a:ext cx="712788" cy="771525"/>
          </a:xfrm>
          <a:custGeom>
            <a:avLst/>
            <a:gdLst>
              <a:gd name="T0" fmla="*/ 2147483647 w 449"/>
              <a:gd name="T1" fmla="*/ 2147483647 h 486"/>
              <a:gd name="T2" fmla="*/ 2147483647 w 449"/>
              <a:gd name="T3" fmla="*/ 2147483647 h 486"/>
              <a:gd name="T4" fmla="*/ 2147483647 w 449"/>
              <a:gd name="T5" fmla="*/ 2147483647 h 486"/>
              <a:gd name="T6" fmla="*/ 2147483647 w 449"/>
              <a:gd name="T7" fmla="*/ 0 h 486"/>
              <a:gd name="T8" fmla="*/ 2147483647 w 449"/>
              <a:gd name="T9" fmla="*/ 2147483647 h 486"/>
              <a:gd name="T10" fmla="*/ 2147483647 w 449"/>
              <a:gd name="T11" fmla="*/ 2147483647 h 486"/>
              <a:gd name="T12" fmla="*/ 2147483647 w 449"/>
              <a:gd name="T13" fmla="*/ 2147483647 h 486"/>
              <a:gd name="T14" fmla="*/ 2147483647 w 449"/>
              <a:gd name="T15" fmla="*/ 2147483647 h 486"/>
              <a:gd name="T16" fmla="*/ 2147483647 w 449"/>
              <a:gd name="T17" fmla="*/ 2147483647 h 486"/>
              <a:gd name="T18" fmla="*/ 2147483647 w 449"/>
              <a:gd name="T19" fmla="*/ 2147483647 h 486"/>
              <a:gd name="T20" fmla="*/ 2147483647 w 449"/>
              <a:gd name="T21" fmla="*/ 2147483647 h 486"/>
              <a:gd name="T22" fmla="*/ 2147483647 w 449"/>
              <a:gd name="T23" fmla="*/ 2147483647 h 486"/>
              <a:gd name="T24" fmla="*/ 2147483647 w 449"/>
              <a:gd name="T25" fmla="*/ 2147483647 h 486"/>
              <a:gd name="T26" fmla="*/ 2147483647 w 449"/>
              <a:gd name="T27" fmla="*/ 2147483647 h 486"/>
              <a:gd name="T28" fmla="*/ 2147483647 w 449"/>
              <a:gd name="T29" fmla="*/ 2147483647 h 486"/>
              <a:gd name="T30" fmla="*/ 2147483647 w 449"/>
              <a:gd name="T31" fmla="*/ 2147483647 h 486"/>
              <a:gd name="T32" fmla="*/ 2147483647 w 449"/>
              <a:gd name="T33" fmla="*/ 2147483647 h 486"/>
              <a:gd name="T34" fmla="*/ 2147483647 w 449"/>
              <a:gd name="T35" fmla="*/ 2147483647 h 486"/>
              <a:gd name="T36" fmla="*/ 2147483647 w 449"/>
              <a:gd name="T37" fmla="*/ 2147483647 h 486"/>
              <a:gd name="T38" fmla="*/ 2147483647 w 449"/>
              <a:gd name="T39" fmla="*/ 2147483647 h 486"/>
              <a:gd name="T40" fmla="*/ 2147483647 w 449"/>
              <a:gd name="T41" fmla="*/ 2147483647 h 486"/>
              <a:gd name="T42" fmla="*/ 2147483647 w 449"/>
              <a:gd name="T43" fmla="*/ 2147483647 h 486"/>
              <a:gd name="T44" fmla="*/ 2147483647 w 449"/>
              <a:gd name="T45" fmla="*/ 2147483647 h 486"/>
              <a:gd name="T46" fmla="*/ 2147483647 w 449"/>
              <a:gd name="T47" fmla="*/ 2147483647 h 486"/>
              <a:gd name="T48" fmla="*/ 2147483647 w 449"/>
              <a:gd name="T49" fmla="*/ 2147483647 h 486"/>
              <a:gd name="T50" fmla="*/ 2147483647 w 449"/>
              <a:gd name="T51" fmla="*/ 2147483647 h 486"/>
              <a:gd name="T52" fmla="*/ 2147483647 w 449"/>
              <a:gd name="T53" fmla="*/ 2147483647 h 486"/>
              <a:gd name="T54" fmla="*/ 2147483647 w 449"/>
              <a:gd name="T55" fmla="*/ 2147483647 h 486"/>
              <a:gd name="T56" fmla="*/ 2147483647 w 449"/>
              <a:gd name="T57" fmla="*/ 2147483647 h 486"/>
              <a:gd name="T58" fmla="*/ 2147483647 w 449"/>
              <a:gd name="T59" fmla="*/ 2147483647 h 486"/>
              <a:gd name="T60" fmla="*/ 2147483647 w 449"/>
              <a:gd name="T61" fmla="*/ 2147483647 h 486"/>
              <a:gd name="T62" fmla="*/ 2147483647 w 449"/>
              <a:gd name="T63" fmla="*/ 2147483647 h 486"/>
              <a:gd name="T64" fmla="*/ 2147483647 w 449"/>
              <a:gd name="T65" fmla="*/ 2147483647 h 486"/>
              <a:gd name="T66" fmla="*/ 2147483647 w 449"/>
              <a:gd name="T67" fmla="*/ 2147483647 h 486"/>
              <a:gd name="T68" fmla="*/ 2147483647 w 449"/>
              <a:gd name="T69" fmla="*/ 2147483647 h 486"/>
              <a:gd name="T70" fmla="*/ 2147483647 w 449"/>
              <a:gd name="T71" fmla="*/ 2147483647 h 486"/>
              <a:gd name="T72" fmla="*/ 2147483647 w 449"/>
              <a:gd name="T73" fmla="*/ 2147483647 h 486"/>
              <a:gd name="T74" fmla="*/ 2147483647 w 449"/>
              <a:gd name="T75" fmla="*/ 2147483647 h 486"/>
              <a:gd name="T76" fmla="*/ 2147483647 w 449"/>
              <a:gd name="T77" fmla="*/ 2147483647 h 486"/>
              <a:gd name="T78" fmla="*/ 2147483647 w 449"/>
              <a:gd name="T79" fmla="*/ 2147483647 h 486"/>
              <a:gd name="T80" fmla="*/ 2147483647 w 449"/>
              <a:gd name="T81" fmla="*/ 2147483647 h 486"/>
              <a:gd name="T82" fmla="*/ 2147483647 w 449"/>
              <a:gd name="T83" fmla="*/ 2147483647 h 486"/>
              <a:gd name="T84" fmla="*/ 2147483647 w 449"/>
              <a:gd name="T85" fmla="*/ 2147483647 h 486"/>
              <a:gd name="T86" fmla="*/ 2147483647 w 449"/>
              <a:gd name="T87" fmla="*/ 2147483647 h 486"/>
              <a:gd name="T88" fmla="*/ 2147483647 w 449"/>
              <a:gd name="T89" fmla="*/ 2147483647 h 486"/>
              <a:gd name="T90" fmla="*/ 2147483647 w 449"/>
              <a:gd name="T91" fmla="*/ 2147483647 h 486"/>
              <a:gd name="T92" fmla="*/ 2147483647 w 449"/>
              <a:gd name="T93" fmla="*/ 2147483647 h 486"/>
              <a:gd name="T94" fmla="*/ 2147483647 w 449"/>
              <a:gd name="T95" fmla="*/ 2147483647 h 486"/>
              <a:gd name="T96" fmla="*/ 2147483647 w 449"/>
              <a:gd name="T97" fmla="*/ 2147483647 h 486"/>
              <a:gd name="T98" fmla="*/ 2147483647 w 449"/>
              <a:gd name="T99" fmla="*/ 2147483647 h 486"/>
              <a:gd name="T100" fmla="*/ 2147483647 w 449"/>
              <a:gd name="T101" fmla="*/ 2147483647 h 48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49"/>
              <a:gd name="T154" fmla="*/ 0 h 486"/>
              <a:gd name="T155" fmla="*/ 449 w 449"/>
              <a:gd name="T156" fmla="*/ 486 h 48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49" h="486">
                <a:moveTo>
                  <a:pt x="54" y="25"/>
                </a:moveTo>
                <a:lnTo>
                  <a:pt x="60" y="32"/>
                </a:lnTo>
                <a:lnTo>
                  <a:pt x="66" y="38"/>
                </a:lnTo>
                <a:lnTo>
                  <a:pt x="76" y="40"/>
                </a:lnTo>
                <a:lnTo>
                  <a:pt x="82" y="41"/>
                </a:lnTo>
                <a:lnTo>
                  <a:pt x="87" y="38"/>
                </a:lnTo>
                <a:lnTo>
                  <a:pt x="92" y="35"/>
                </a:lnTo>
                <a:lnTo>
                  <a:pt x="95" y="33"/>
                </a:lnTo>
                <a:lnTo>
                  <a:pt x="101" y="30"/>
                </a:lnTo>
                <a:lnTo>
                  <a:pt x="106" y="25"/>
                </a:lnTo>
                <a:lnTo>
                  <a:pt x="112" y="22"/>
                </a:lnTo>
                <a:lnTo>
                  <a:pt x="119" y="17"/>
                </a:lnTo>
                <a:lnTo>
                  <a:pt x="125" y="13"/>
                </a:lnTo>
                <a:lnTo>
                  <a:pt x="131" y="8"/>
                </a:lnTo>
                <a:lnTo>
                  <a:pt x="139" y="1"/>
                </a:lnTo>
                <a:lnTo>
                  <a:pt x="141" y="0"/>
                </a:lnTo>
                <a:lnTo>
                  <a:pt x="146" y="1"/>
                </a:lnTo>
                <a:lnTo>
                  <a:pt x="149" y="3"/>
                </a:lnTo>
                <a:lnTo>
                  <a:pt x="150" y="9"/>
                </a:lnTo>
                <a:lnTo>
                  <a:pt x="152" y="14"/>
                </a:lnTo>
                <a:lnTo>
                  <a:pt x="150" y="20"/>
                </a:lnTo>
                <a:lnTo>
                  <a:pt x="150" y="28"/>
                </a:lnTo>
                <a:lnTo>
                  <a:pt x="152" y="33"/>
                </a:lnTo>
                <a:lnTo>
                  <a:pt x="157" y="35"/>
                </a:lnTo>
                <a:lnTo>
                  <a:pt x="190" y="36"/>
                </a:lnTo>
                <a:lnTo>
                  <a:pt x="200" y="43"/>
                </a:lnTo>
                <a:lnTo>
                  <a:pt x="201" y="49"/>
                </a:lnTo>
                <a:lnTo>
                  <a:pt x="206" y="55"/>
                </a:lnTo>
                <a:lnTo>
                  <a:pt x="211" y="60"/>
                </a:lnTo>
                <a:lnTo>
                  <a:pt x="219" y="62"/>
                </a:lnTo>
                <a:lnTo>
                  <a:pt x="231" y="67"/>
                </a:lnTo>
                <a:lnTo>
                  <a:pt x="239" y="70"/>
                </a:lnTo>
                <a:lnTo>
                  <a:pt x="251" y="71"/>
                </a:lnTo>
                <a:lnTo>
                  <a:pt x="270" y="76"/>
                </a:lnTo>
                <a:lnTo>
                  <a:pt x="287" y="79"/>
                </a:lnTo>
                <a:lnTo>
                  <a:pt x="298" y="82"/>
                </a:lnTo>
                <a:lnTo>
                  <a:pt x="313" y="82"/>
                </a:lnTo>
                <a:lnTo>
                  <a:pt x="322" y="86"/>
                </a:lnTo>
                <a:lnTo>
                  <a:pt x="336" y="86"/>
                </a:lnTo>
                <a:lnTo>
                  <a:pt x="347" y="87"/>
                </a:lnTo>
                <a:lnTo>
                  <a:pt x="357" y="92"/>
                </a:lnTo>
                <a:lnTo>
                  <a:pt x="363" y="100"/>
                </a:lnTo>
                <a:lnTo>
                  <a:pt x="367" y="106"/>
                </a:lnTo>
                <a:lnTo>
                  <a:pt x="373" y="111"/>
                </a:lnTo>
                <a:lnTo>
                  <a:pt x="382" y="116"/>
                </a:lnTo>
                <a:lnTo>
                  <a:pt x="387" y="122"/>
                </a:lnTo>
                <a:lnTo>
                  <a:pt x="389" y="130"/>
                </a:lnTo>
                <a:lnTo>
                  <a:pt x="390" y="135"/>
                </a:lnTo>
                <a:lnTo>
                  <a:pt x="389" y="141"/>
                </a:lnTo>
                <a:lnTo>
                  <a:pt x="387" y="144"/>
                </a:lnTo>
                <a:lnTo>
                  <a:pt x="387" y="149"/>
                </a:lnTo>
                <a:lnTo>
                  <a:pt x="392" y="151"/>
                </a:lnTo>
                <a:lnTo>
                  <a:pt x="397" y="154"/>
                </a:lnTo>
                <a:lnTo>
                  <a:pt x="400" y="154"/>
                </a:lnTo>
                <a:lnTo>
                  <a:pt x="398" y="159"/>
                </a:lnTo>
                <a:lnTo>
                  <a:pt x="397" y="163"/>
                </a:lnTo>
                <a:lnTo>
                  <a:pt x="398" y="171"/>
                </a:lnTo>
                <a:lnTo>
                  <a:pt x="402" y="175"/>
                </a:lnTo>
                <a:lnTo>
                  <a:pt x="406" y="178"/>
                </a:lnTo>
                <a:lnTo>
                  <a:pt x="409" y="181"/>
                </a:lnTo>
                <a:lnTo>
                  <a:pt x="411" y="186"/>
                </a:lnTo>
                <a:lnTo>
                  <a:pt x="406" y="192"/>
                </a:lnTo>
                <a:lnTo>
                  <a:pt x="405" y="198"/>
                </a:lnTo>
                <a:lnTo>
                  <a:pt x="400" y="206"/>
                </a:lnTo>
                <a:lnTo>
                  <a:pt x="395" y="210"/>
                </a:lnTo>
                <a:lnTo>
                  <a:pt x="392" y="214"/>
                </a:lnTo>
                <a:lnTo>
                  <a:pt x="392" y="219"/>
                </a:lnTo>
                <a:lnTo>
                  <a:pt x="389" y="224"/>
                </a:lnTo>
                <a:lnTo>
                  <a:pt x="387" y="229"/>
                </a:lnTo>
                <a:lnTo>
                  <a:pt x="386" y="237"/>
                </a:lnTo>
                <a:lnTo>
                  <a:pt x="384" y="243"/>
                </a:lnTo>
                <a:lnTo>
                  <a:pt x="387" y="246"/>
                </a:lnTo>
                <a:lnTo>
                  <a:pt x="392" y="241"/>
                </a:lnTo>
                <a:lnTo>
                  <a:pt x="397" y="237"/>
                </a:lnTo>
                <a:lnTo>
                  <a:pt x="402" y="232"/>
                </a:lnTo>
                <a:lnTo>
                  <a:pt x="406" y="227"/>
                </a:lnTo>
                <a:lnTo>
                  <a:pt x="409" y="222"/>
                </a:lnTo>
                <a:lnTo>
                  <a:pt x="416" y="219"/>
                </a:lnTo>
                <a:lnTo>
                  <a:pt x="421" y="216"/>
                </a:lnTo>
                <a:lnTo>
                  <a:pt x="424" y="214"/>
                </a:lnTo>
                <a:lnTo>
                  <a:pt x="427" y="210"/>
                </a:lnTo>
                <a:lnTo>
                  <a:pt x="429" y="205"/>
                </a:lnTo>
                <a:lnTo>
                  <a:pt x="429" y="198"/>
                </a:lnTo>
                <a:lnTo>
                  <a:pt x="429" y="192"/>
                </a:lnTo>
                <a:lnTo>
                  <a:pt x="429" y="186"/>
                </a:lnTo>
                <a:lnTo>
                  <a:pt x="433" y="181"/>
                </a:lnTo>
                <a:lnTo>
                  <a:pt x="436" y="176"/>
                </a:lnTo>
                <a:lnTo>
                  <a:pt x="440" y="173"/>
                </a:lnTo>
                <a:lnTo>
                  <a:pt x="444" y="168"/>
                </a:lnTo>
                <a:lnTo>
                  <a:pt x="446" y="165"/>
                </a:lnTo>
                <a:lnTo>
                  <a:pt x="448" y="168"/>
                </a:lnTo>
                <a:lnTo>
                  <a:pt x="449" y="171"/>
                </a:lnTo>
                <a:lnTo>
                  <a:pt x="449" y="179"/>
                </a:lnTo>
                <a:lnTo>
                  <a:pt x="446" y="183"/>
                </a:lnTo>
                <a:lnTo>
                  <a:pt x="444" y="189"/>
                </a:lnTo>
                <a:lnTo>
                  <a:pt x="441" y="195"/>
                </a:lnTo>
                <a:lnTo>
                  <a:pt x="440" y="200"/>
                </a:lnTo>
                <a:lnTo>
                  <a:pt x="436" y="205"/>
                </a:lnTo>
                <a:lnTo>
                  <a:pt x="436" y="213"/>
                </a:lnTo>
                <a:lnTo>
                  <a:pt x="432" y="219"/>
                </a:lnTo>
                <a:lnTo>
                  <a:pt x="429" y="229"/>
                </a:lnTo>
                <a:lnTo>
                  <a:pt x="425" y="238"/>
                </a:lnTo>
                <a:lnTo>
                  <a:pt x="424" y="256"/>
                </a:lnTo>
                <a:lnTo>
                  <a:pt x="421" y="264"/>
                </a:lnTo>
                <a:lnTo>
                  <a:pt x="419" y="278"/>
                </a:lnTo>
                <a:lnTo>
                  <a:pt x="417" y="289"/>
                </a:lnTo>
                <a:lnTo>
                  <a:pt x="414" y="306"/>
                </a:lnTo>
                <a:lnTo>
                  <a:pt x="414" y="319"/>
                </a:lnTo>
                <a:lnTo>
                  <a:pt x="411" y="333"/>
                </a:lnTo>
                <a:lnTo>
                  <a:pt x="408" y="346"/>
                </a:lnTo>
                <a:lnTo>
                  <a:pt x="408" y="365"/>
                </a:lnTo>
                <a:lnTo>
                  <a:pt x="406" y="380"/>
                </a:lnTo>
                <a:lnTo>
                  <a:pt x="406" y="394"/>
                </a:lnTo>
                <a:lnTo>
                  <a:pt x="406" y="407"/>
                </a:lnTo>
                <a:lnTo>
                  <a:pt x="408" y="418"/>
                </a:lnTo>
                <a:lnTo>
                  <a:pt x="411" y="426"/>
                </a:lnTo>
                <a:lnTo>
                  <a:pt x="411" y="440"/>
                </a:lnTo>
                <a:lnTo>
                  <a:pt x="414" y="449"/>
                </a:lnTo>
                <a:lnTo>
                  <a:pt x="414" y="462"/>
                </a:lnTo>
                <a:lnTo>
                  <a:pt x="414" y="472"/>
                </a:lnTo>
                <a:lnTo>
                  <a:pt x="414" y="475"/>
                </a:lnTo>
                <a:lnTo>
                  <a:pt x="192" y="486"/>
                </a:lnTo>
                <a:lnTo>
                  <a:pt x="190" y="476"/>
                </a:lnTo>
                <a:lnTo>
                  <a:pt x="187" y="472"/>
                </a:lnTo>
                <a:lnTo>
                  <a:pt x="182" y="467"/>
                </a:lnTo>
                <a:lnTo>
                  <a:pt x="177" y="465"/>
                </a:lnTo>
                <a:lnTo>
                  <a:pt x="171" y="464"/>
                </a:lnTo>
                <a:lnTo>
                  <a:pt x="168" y="461"/>
                </a:lnTo>
                <a:lnTo>
                  <a:pt x="160" y="461"/>
                </a:lnTo>
                <a:lnTo>
                  <a:pt x="155" y="461"/>
                </a:lnTo>
                <a:lnTo>
                  <a:pt x="155" y="456"/>
                </a:lnTo>
                <a:lnTo>
                  <a:pt x="157" y="453"/>
                </a:lnTo>
                <a:lnTo>
                  <a:pt x="154" y="449"/>
                </a:lnTo>
                <a:lnTo>
                  <a:pt x="152" y="443"/>
                </a:lnTo>
                <a:lnTo>
                  <a:pt x="149" y="440"/>
                </a:lnTo>
                <a:lnTo>
                  <a:pt x="152" y="438"/>
                </a:lnTo>
                <a:lnTo>
                  <a:pt x="152" y="435"/>
                </a:lnTo>
                <a:lnTo>
                  <a:pt x="152" y="429"/>
                </a:lnTo>
                <a:lnTo>
                  <a:pt x="150" y="426"/>
                </a:lnTo>
                <a:lnTo>
                  <a:pt x="147" y="419"/>
                </a:lnTo>
                <a:lnTo>
                  <a:pt x="147" y="416"/>
                </a:lnTo>
                <a:lnTo>
                  <a:pt x="149" y="411"/>
                </a:lnTo>
                <a:lnTo>
                  <a:pt x="149" y="408"/>
                </a:lnTo>
                <a:lnTo>
                  <a:pt x="146" y="403"/>
                </a:lnTo>
                <a:lnTo>
                  <a:pt x="144" y="397"/>
                </a:lnTo>
                <a:lnTo>
                  <a:pt x="144" y="392"/>
                </a:lnTo>
                <a:lnTo>
                  <a:pt x="143" y="387"/>
                </a:lnTo>
                <a:lnTo>
                  <a:pt x="141" y="381"/>
                </a:lnTo>
                <a:lnTo>
                  <a:pt x="141" y="376"/>
                </a:lnTo>
                <a:lnTo>
                  <a:pt x="141" y="368"/>
                </a:lnTo>
                <a:lnTo>
                  <a:pt x="141" y="360"/>
                </a:lnTo>
                <a:lnTo>
                  <a:pt x="139" y="349"/>
                </a:lnTo>
                <a:lnTo>
                  <a:pt x="135" y="341"/>
                </a:lnTo>
                <a:lnTo>
                  <a:pt x="128" y="333"/>
                </a:lnTo>
                <a:lnTo>
                  <a:pt x="122" y="327"/>
                </a:lnTo>
                <a:lnTo>
                  <a:pt x="114" y="321"/>
                </a:lnTo>
                <a:lnTo>
                  <a:pt x="108" y="314"/>
                </a:lnTo>
                <a:lnTo>
                  <a:pt x="101" y="313"/>
                </a:lnTo>
                <a:lnTo>
                  <a:pt x="98" y="313"/>
                </a:lnTo>
                <a:lnTo>
                  <a:pt x="93" y="308"/>
                </a:lnTo>
                <a:lnTo>
                  <a:pt x="87" y="300"/>
                </a:lnTo>
                <a:lnTo>
                  <a:pt x="84" y="291"/>
                </a:lnTo>
                <a:lnTo>
                  <a:pt x="77" y="286"/>
                </a:lnTo>
                <a:lnTo>
                  <a:pt x="69" y="278"/>
                </a:lnTo>
                <a:lnTo>
                  <a:pt x="60" y="271"/>
                </a:lnTo>
                <a:lnTo>
                  <a:pt x="55" y="267"/>
                </a:lnTo>
                <a:lnTo>
                  <a:pt x="47" y="267"/>
                </a:lnTo>
                <a:lnTo>
                  <a:pt x="44" y="268"/>
                </a:lnTo>
                <a:lnTo>
                  <a:pt x="39" y="268"/>
                </a:lnTo>
                <a:lnTo>
                  <a:pt x="38" y="265"/>
                </a:lnTo>
                <a:lnTo>
                  <a:pt x="34" y="260"/>
                </a:lnTo>
                <a:lnTo>
                  <a:pt x="31" y="259"/>
                </a:lnTo>
                <a:lnTo>
                  <a:pt x="27" y="256"/>
                </a:lnTo>
                <a:lnTo>
                  <a:pt x="22" y="252"/>
                </a:lnTo>
                <a:lnTo>
                  <a:pt x="15" y="249"/>
                </a:lnTo>
                <a:lnTo>
                  <a:pt x="11" y="246"/>
                </a:lnTo>
                <a:lnTo>
                  <a:pt x="9" y="240"/>
                </a:lnTo>
                <a:lnTo>
                  <a:pt x="9" y="233"/>
                </a:lnTo>
                <a:lnTo>
                  <a:pt x="12" y="232"/>
                </a:lnTo>
                <a:lnTo>
                  <a:pt x="14" y="225"/>
                </a:lnTo>
                <a:lnTo>
                  <a:pt x="14" y="224"/>
                </a:lnTo>
                <a:lnTo>
                  <a:pt x="14" y="219"/>
                </a:lnTo>
                <a:lnTo>
                  <a:pt x="9" y="216"/>
                </a:lnTo>
                <a:lnTo>
                  <a:pt x="7" y="211"/>
                </a:lnTo>
                <a:lnTo>
                  <a:pt x="11" y="208"/>
                </a:lnTo>
                <a:lnTo>
                  <a:pt x="14" y="205"/>
                </a:lnTo>
                <a:lnTo>
                  <a:pt x="14" y="203"/>
                </a:lnTo>
                <a:lnTo>
                  <a:pt x="14" y="198"/>
                </a:lnTo>
                <a:lnTo>
                  <a:pt x="12" y="194"/>
                </a:lnTo>
                <a:lnTo>
                  <a:pt x="12" y="186"/>
                </a:lnTo>
                <a:lnTo>
                  <a:pt x="14" y="179"/>
                </a:lnTo>
                <a:lnTo>
                  <a:pt x="17" y="171"/>
                </a:lnTo>
                <a:lnTo>
                  <a:pt x="17" y="165"/>
                </a:lnTo>
                <a:lnTo>
                  <a:pt x="14" y="160"/>
                </a:lnTo>
                <a:lnTo>
                  <a:pt x="9" y="156"/>
                </a:lnTo>
                <a:lnTo>
                  <a:pt x="1" y="149"/>
                </a:lnTo>
                <a:lnTo>
                  <a:pt x="0" y="143"/>
                </a:lnTo>
                <a:lnTo>
                  <a:pt x="0" y="138"/>
                </a:lnTo>
                <a:lnTo>
                  <a:pt x="4" y="130"/>
                </a:lnTo>
                <a:lnTo>
                  <a:pt x="7" y="124"/>
                </a:lnTo>
                <a:lnTo>
                  <a:pt x="12" y="121"/>
                </a:lnTo>
                <a:lnTo>
                  <a:pt x="15" y="113"/>
                </a:lnTo>
                <a:lnTo>
                  <a:pt x="22" y="109"/>
                </a:lnTo>
                <a:lnTo>
                  <a:pt x="44" y="92"/>
                </a:lnTo>
                <a:lnTo>
                  <a:pt x="44" y="28"/>
                </a:lnTo>
                <a:lnTo>
                  <a:pt x="54" y="2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6" name="Freeform 29"/>
          <p:cNvSpPr>
            <a:spLocks/>
          </p:cNvSpPr>
          <p:nvPr/>
        </p:nvSpPr>
        <p:spPr bwMode="auto">
          <a:xfrm>
            <a:off x="5153025" y="2973387"/>
            <a:ext cx="549275" cy="965200"/>
          </a:xfrm>
          <a:custGeom>
            <a:avLst/>
            <a:gdLst>
              <a:gd name="T0" fmla="*/ 2147483647 w 346"/>
              <a:gd name="T1" fmla="*/ 2147483647 h 608"/>
              <a:gd name="T2" fmla="*/ 2147483647 w 346"/>
              <a:gd name="T3" fmla="*/ 2147483647 h 608"/>
              <a:gd name="T4" fmla="*/ 2147483647 w 346"/>
              <a:gd name="T5" fmla="*/ 2147483647 h 608"/>
              <a:gd name="T6" fmla="*/ 2147483647 w 346"/>
              <a:gd name="T7" fmla="*/ 2147483647 h 608"/>
              <a:gd name="T8" fmla="*/ 2147483647 w 346"/>
              <a:gd name="T9" fmla="*/ 2147483647 h 608"/>
              <a:gd name="T10" fmla="*/ 2147483647 w 346"/>
              <a:gd name="T11" fmla="*/ 2147483647 h 608"/>
              <a:gd name="T12" fmla="*/ 2147483647 w 346"/>
              <a:gd name="T13" fmla="*/ 2147483647 h 608"/>
              <a:gd name="T14" fmla="*/ 2147483647 w 346"/>
              <a:gd name="T15" fmla="*/ 2147483647 h 608"/>
              <a:gd name="T16" fmla="*/ 2147483647 w 346"/>
              <a:gd name="T17" fmla="*/ 2147483647 h 608"/>
              <a:gd name="T18" fmla="*/ 2147483647 w 346"/>
              <a:gd name="T19" fmla="*/ 2147483647 h 608"/>
              <a:gd name="T20" fmla="*/ 2147483647 w 346"/>
              <a:gd name="T21" fmla="*/ 2147483647 h 608"/>
              <a:gd name="T22" fmla="*/ 2147483647 w 346"/>
              <a:gd name="T23" fmla="*/ 2147483647 h 608"/>
              <a:gd name="T24" fmla="*/ 2147483647 w 346"/>
              <a:gd name="T25" fmla="*/ 2147483647 h 608"/>
              <a:gd name="T26" fmla="*/ 2147483647 w 346"/>
              <a:gd name="T27" fmla="*/ 2147483647 h 608"/>
              <a:gd name="T28" fmla="*/ 2147483647 w 346"/>
              <a:gd name="T29" fmla="*/ 2147483647 h 608"/>
              <a:gd name="T30" fmla="*/ 2147483647 w 346"/>
              <a:gd name="T31" fmla="*/ 2147483647 h 608"/>
              <a:gd name="T32" fmla="*/ 2147483647 w 346"/>
              <a:gd name="T33" fmla="*/ 2147483647 h 608"/>
              <a:gd name="T34" fmla="*/ 2147483647 w 346"/>
              <a:gd name="T35" fmla="*/ 2147483647 h 608"/>
              <a:gd name="T36" fmla="*/ 2147483647 w 346"/>
              <a:gd name="T37" fmla="*/ 2147483647 h 608"/>
              <a:gd name="T38" fmla="*/ 2147483647 w 346"/>
              <a:gd name="T39" fmla="*/ 2147483647 h 608"/>
              <a:gd name="T40" fmla="*/ 2147483647 w 346"/>
              <a:gd name="T41" fmla="*/ 2147483647 h 608"/>
              <a:gd name="T42" fmla="*/ 2147483647 w 346"/>
              <a:gd name="T43" fmla="*/ 2147483647 h 608"/>
              <a:gd name="T44" fmla="*/ 2147483647 w 346"/>
              <a:gd name="T45" fmla="*/ 2147483647 h 608"/>
              <a:gd name="T46" fmla="*/ 2147483647 w 346"/>
              <a:gd name="T47" fmla="*/ 2147483647 h 608"/>
              <a:gd name="T48" fmla="*/ 2147483647 w 346"/>
              <a:gd name="T49" fmla="*/ 2147483647 h 608"/>
              <a:gd name="T50" fmla="*/ 2147483647 w 346"/>
              <a:gd name="T51" fmla="*/ 2147483647 h 608"/>
              <a:gd name="T52" fmla="*/ 2147483647 w 346"/>
              <a:gd name="T53" fmla="*/ 2147483647 h 608"/>
              <a:gd name="T54" fmla="*/ 2147483647 w 346"/>
              <a:gd name="T55" fmla="*/ 2147483647 h 608"/>
              <a:gd name="T56" fmla="*/ 2147483647 w 346"/>
              <a:gd name="T57" fmla="*/ 2147483647 h 608"/>
              <a:gd name="T58" fmla="*/ 2147483647 w 346"/>
              <a:gd name="T59" fmla="*/ 2147483647 h 608"/>
              <a:gd name="T60" fmla="*/ 2147483647 w 346"/>
              <a:gd name="T61" fmla="*/ 2147483647 h 608"/>
              <a:gd name="T62" fmla="*/ 2147483647 w 346"/>
              <a:gd name="T63" fmla="*/ 2147483647 h 608"/>
              <a:gd name="T64" fmla="*/ 2147483647 w 346"/>
              <a:gd name="T65" fmla="*/ 2147483647 h 608"/>
              <a:gd name="T66" fmla="*/ 2147483647 w 346"/>
              <a:gd name="T67" fmla="*/ 2147483647 h 608"/>
              <a:gd name="T68" fmla="*/ 2147483647 w 346"/>
              <a:gd name="T69" fmla="*/ 2147483647 h 608"/>
              <a:gd name="T70" fmla="*/ 2147483647 w 346"/>
              <a:gd name="T71" fmla="*/ 2147483647 h 608"/>
              <a:gd name="T72" fmla="*/ 2147483647 w 346"/>
              <a:gd name="T73" fmla="*/ 2147483647 h 608"/>
              <a:gd name="T74" fmla="*/ 0 w 346"/>
              <a:gd name="T75" fmla="*/ 2147483647 h 608"/>
              <a:gd name="T76" fmla="*/ 2147483647 w 346"/>
              <a:gd name="T77" fmla="*/ 2147483647 h 608"/>
              <a:gd name="T78" fmla="*/ 2147483647 w 346"/>
              <a:gd name="T79" fmla="*/ 2147483647 h 608"/>
              <a:gd name="T80" fmla="*/ 2147483647 w 346"/>
              <a:gd name="T81" fmla="*/ 2147483647 h 608"/>
              <a:gd name="T82" fmla="*/ 2147483647 w 346"/>
              <a:gd name="T83" fmla="*/ 2147483647 h 608"/>
              <a:gd name="T84" fmla="*/ 2147483647 w 346"/>
              <a:gd name="T85" fmla="*/ 2147483647 h 608"/>
              <a:gd name="T86" fmla="*/ 2147483647 w 346"/>
              <a:gd name="T87" fmla="*/ 2147483647 h 608"/>
              <a:gd name="T88" fmla="*/ 2147483647 w 346"/>
              <a:gd name="T89" fmla="*/ 2147483647 h 608"/>
              <a:gd name="T90" fmla="*/ 2147483647 w 346"/>
              <a:gd name="T91" fmla="*/ 2147483647 h 608"/>
              <a:gd name="T92" fmla="*/ 2147483647 w 346"/>
              <a:gd name="T93" fmla="*/ 2147483647 h 608"/>
              <a:gd name="T94" fmla="*/ 2147483647 w 346"/>
              <a:gd name="T95" fmla="*/ 2147483647 h 608"/>
              <a:gd name="T96" fmla="*/ 2147483647 w 346"/>
              <a:gd name="T97" fmla="*/ 2147483647 h 608"/>
              <a:gd name="T98" fmla="*/ 2147483647 w 346"/>
              <a:gd name="T99" fmla="*/ 2147483647 h 608"/>
              <a:gd name="T100" fmla="*/ 2147483647 w 346"/>
              <a:gd name="T101" fmla="*/ 2147483647 h 60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46"/>
              <a:gd name="T154" fmla="*/ 0 h 608"/>
              <a:gd name="T155" fmla="*/ 346 w 346"/>
              <a:gd name="T156" fmla="*/ 608 h 60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46" h="608">
                <a:moveTo>
                  <a:pt x="63" y="11"/>
                </a:moveTo>
                <a:lnTo>
                  <a:pt x="283" y="0"/>
                </a:lnTo>
                <a:lnTo>
                  <a:pt x="286" y="8"/>
                </a:lnTo>
                <a:lnTo>
                  <a:pt x="287" y="17"/>
                </a:lnTo>
                <a:lnTo>
                  <a:pt x="289" y="25"/>
                </a:lnTo>
                <a:lnTo>
                  <a:pt x="294" y="32"/>
                </a:lnTo>
                <a:lnTo>
                  <a:pt x="297" y="38"/>
                </a:lnTo>
                <a:lnTo>
                  <a:pt x="300" y="46"/>
                </a:lnTo>
                <a:lnTo>
                  <a:pt x="305" y="52"/>
                </a:lnTo>
                <a:lnTo>
                  <a:pt x="308" y="55"/>
                </a:lnTo>
                <a:lnTo>
                  <a:pt x="311" y="59"/>
                </a:lnTo>
                <a:lnTo>
                  <a:pt x="316" y="62"/>
                </a:lnTo>
                <a:lnTo>
                  <a:pt x="316" y="76"/>
                </a:lnTo>
                <a:lnTo>
                  <a:pt x="316" y="84"/>
                </a:lnTo>
                <a:lnTo>
                  <a:pt x="319" y="97"/>
                </a:lnTo>
                <a:lnTo>
                  <a:pt x="321" y="108"/>
                </a:lnTo>
                <a:lnTo>
                  <a:pt x="322" y="121"/>
                </a:lnTo>
                <a:lnTo>
                  <a:pt x="321" y="138"/>
                </a:lnTo>
                <a:lnTo>
                  <a:pt x="324" y="156"/>
                </a:lnTo>
                <a:lnTo>
                  <a:pt x="326" y="171"/>
                </a:lnTo>
                <a:lnTo>
                  <a:pt x="326" y="202"/>
                </a:lnTo>
                <a:lnTo>
                  <a:pt x="329" y="227"/>
                </a:lnTo>
                <a:lnTo>
                  <a:pt x="330" y="257"/>
                </a:lnTo>
                <a:lnTo>
                  <a:pt x="335" y="279"/>
                </a:lnTo>
                <a:lnTo>
                  <a:pt x="335" y="310"/>
                </a:lnTo>
                <a:lnTo>
                  <a:pt x="338" y="327"/>
                </a:lnTo>
                <a:lnTo>
                  <a:pt x="340" y="337"/>
                </a:lnTo>
                <a:lnTo>
                  <a:pt x="337" y="341"/>
                </a:lnTo>
                <a:lnTo>
                  <a:pt x="333" y="346"/>
                </a:lnTo>
                <a:lnTo>
                  <a:pt x="332" y="351"/>
                </a:lnTo>
                <a:lnTo>
                  <a:pt x="332" y="359"/>
                </a:lnTo>
                <a:lnTo>
                  <a:pt x="332" y="370"/>
                </a:lnTo>
                <a:lnTo>
                  <a:pt x="335" y="380"/>
                </a:lnTo>
                <a:lnTo>
                  <a:pt x="340" y="384"/>
                </a:lnTo>
                <a:lnTo>
                  <a:pt x="343" y="392"/>
                </a:lnTo>
                <a:lnTo>
                  <a:pt x="343" y="399"/>
                </a:lnTo>
                <a:lnTo>
                  <a:pt x="346" y="403"/>
                </a:lnTo>
                <a:lnTo>
                  <a:pt x="346" y="410"/>
                </a:lnTo>
                <a:lnTo>
                  <a:pt x="343" y="416"/>
                </a:lnTo>
                <a:lnTo>
                  <a:pt x="340" y="419"/>
                </a:lnTo>
                <a:lnTo>
                  <a:pt x="338" y="424"/>
                </a:lnTo>
                <a:lnTo>
                  <a:pt x="335" y="430"/>
                </a:lnTo>
                <a:lnTo>
                  <a:pt x="335" y="437"/>
                </a:lnTo>
                <a:lnTo>
                  <a:pt x="333" y="442"/>
                </a:lnTo>
                <a:lnTo>
                  <a:pt x="326" y="445"/>
                </a:lnTo>
                <a:lnTo>
                  <a:pt x="322" y="454"/>
                </a:lnTo>
                <a:lnTo>
                  <a:pt x="319" y="462"/>
                </a:lnTo>
                <a:lnTo>
                  <a:pt x="316" y="464"/>
                </a:lnTo>
                <a:lnTo>
                  <a:pt x="311" y="465"/>
                </a:lnTo>
                <a:lnTo>
                  <a:pt x="310" y="469"/>
                </a:lnTo>
                <a:lnTo>
                  <a:pt x="311" y="473"/>
                </a:lnTo>
                <a:lnTo>
                  <a:pt x="314" y="475"/>
                </a:lnTo>
                <a:lnTo>
                  <a:pt x="314" y="480"/>
                </a:lnTo>
                <a:lnTo>
                  <a:pt x="313" y="483"/>
                </a:lnTo>
                <a:lnTo>
                  <a:pt x="308" y="486"/>
                </a:lnTo>
                <a:lnTo>
                  <a:pt x="306" y="491"/>
                </a:lnTo>
                <a:lnTo>
                  <a:pt x="306" y="496"/>
                </a:lnTo>
                <a:lnTo>
                  <a:pt x="306" y="500"/>
                </a:lnTo>
                <a:lnTo>
                  <a:pt x="305" y="508"/>
                </a:lnTo>
                <a:lnTo>
                  <a:pt x="303" y="511"/>
                </a:lnTo>
                <a:lnTo>
                  <a:pt x="303" y="518"/>
                </a:lnTo>
                <a:lnTo>
                  <a:pt x="303" y="524"/>
                </a:lnTo>
                <a:lnTo>
                  <a:pt x="302" y="529"/>
                </a:lnTo>
                <a:lnTo>
                  <a:pt x="300" y="530"/>
                </a:lnTo>
                <a:lnTo>
                  <a:pt x="300" y="537"/>
                </a:lnTo>
                <a:lnTo>
                  <a:pt x="303" y="540"/>
                </a:lnTo>
                <a:lnTo>
                  <a:pt x="306" y="545"/>
                </a:lnTo>
                <a:lnTo>
                  <a:pt x="306" y="550"/>
                </a:lnTo>
                <a:lnTo>
                  <a:pt x="305" y="551"/>
                </a:lnTo>
                <a:lnTo>
                  <a:pt x="297" y="553"/>
                </a:lnTo>
                <a:lnTo>
                  <a:pt x="289" y="554"/>
                </a:lnTo>
                <a:lnTo>
                  <a:pt x="284" y="561"/>
                </a:lnTo>
                <a:lnTo>
                  <a:pt x="276" y="562"/>
                </a:lnTo>
                <a:lnTo>
                  <a:pt x="273" y="567"/>
                </a:lnTo>
                <a:lnTo>
                  <a:pt x="272" y="575"/>
                </a:lnTo>
                <a:lnTo>
                  <a:pt x="273" y="580"/>
                </a:lnTo>
                <a:lnTo>
                  <a:pt x="276" y="584"/>
                </a:lnTo>
                <a:lnTo>
                  <a:pt x="279" y="589"/>
                </a:lnTo>
                <a:lnTo>
                  <a:pt x="278" y="594"/>
                </a:lnTo>
                <a:lnTo>
                  <a:pt x="275" y="597"/>
                </a:lnTo>
                <a:lnTo>
                  <a:pt x="268" y="599"/>
                </a:lnTo>
                <a:lnTo>
                  <a:pt x="260" y="597"/>
                </a:lnTo>
                <a:lnTo>
                  <a:pt x="248" y="592"/>
                </a:lnTo>
                <a:lnTo>
                  <a:pt x="241" y="589"/>
                </a:lnTo>
                <a:lnTo>
                  <a:pt x="235" y="588"/>
                </a:lnTo>
                <a:lnTo>
                  <a:pt x="229" y="589"/>
                </a:lnTo>
                <a:lnTo>
                  <a:pt x="224" y="592"/>
                </a:lnTo>
                <a:lnTo>
                  <a:pt x="221" y="599"/>
                </a:lnTo>
                <a:lnTo>
                  <a:pt x="217" y="602"/>
                </a:lnTo>
                <a:lnTo>
                  <a:pt x="214" y="607"/>
                </a:lnTo>
                <a:lnTo>
                  <a:pt x="211" y="608"/>
                </a:lnTo>
                <a:lnTo>
                  <a:pt x="200" y="605"/>
                </a:lnTo>
                <a:lnTo>
                  <a:pt x="192" y="597"/>
                </a:lnTo>
                <a:lnTo>
                  <a:pt x="183" y="581"/>
                </a:lnTo>
                <a:lnTo>
                  <a:pt x="186" y="578"/>
                </a:lnTo>
                <a:lnTo>
                  <a:pt x="190" y="570"/>
                </a:lnTo>
                <a:lnTo>
                  <a:pt x="192" y="567"/>
                </a:lnTo>
                <a:lnTo>
                  <a:pt x="189" y="562"/>
                </a:lnTo>
                <a:lnTo>
                  <a:pt x="186" y="559"/>
                </a:lnTo>
                <a:lnTo>
                  <a:pt x="181" y="556"/>
                </a:lnTo>
                <a:lnTo>
                  <a:pt x="181" y="550"/>
                </a:lnTo>
                <a:lnTo>
                  <a:pt x="183" y="545"/>
                </a:lnTo>
                <a:lnTo>
                  <a:pt x="181" y="540"/>
                </a:lnTo>
                <a:lnTo>
                  <a:pt x="178" y="535"/>
                </a:lnTo>
                <a:lnTo>
                  <a:pt x="171" y="530"/>
                </a:lnTo>
                <a:lnTo>
                  <a:pt x="163" y="524"/>
                </a:lnTo>
                <a:lnTo>
                  <a:pt x="154" y="519"/>
                </a:lnTo>
                <a:lnTo>
                  <a:pt x="141" y="510"/>
                </a:lnTo>
                <a:lnTo>
                  <a:pt x="133" y="507"/>
                </a:lnTo>
                <a:lnTo>
                  <a:pt x="125" y="500"/>
                </a:lnTo>
                <a:lnTo>
                  <a:pt x="119" y="492"/>
                </a:lnTo>
                <a:lnTo>
                  <a:pt x="113" y="489"/>
                </a:lnTo>
                <a:lnTo>
                  <a:pt x="108" y="484"/>
                </a:lnTo>
                <a:lnTo>
                  <a:pt x="105" y="481"/>
                </a:lnTo>
                <a:lnTo>
                  <a:pt x="103" y="469"/>
                </a:lnTo>
                <a:lnTo>
                  <a:pt x="105" y="459"/>
                </a:lnTo>
                <a:lnTo>
                  <a:pt x="108" y="453"/>
                </a:lnTo>
                <a:lnTo>
                  <a:pt x="111" y="445"/>
                </a:lnTo>
                <a:lnTo>
                  <a:pt x="119" y="438"/>
                </a:lnTo>
                <a:lnTo>
                  <a:pt x="117" y="432"/>
                </a:lnTo>
                <a:lnTo>
                  <a:pt x="121" y="424"/>
                </a:lnTo>
                <a:lnTo>
                  <a:pt x="124" y="416"/>
                </a:lnTo>
                <a:lnTo>
                  <a:pt x="121" y="411"/>
                </a:lnTo>
                <a:lnTo>
                  <a:pt x="116" y="407"/>
                </a:lnTo>
                <a:lnTo>
                  <a:pt x="109" y="402"/>
                </a:lnTo>
                <a:lnTo>
                  <a:pt x="103" y="399"/>
                </a:lnTo>
                <a:lnTo>
                  <a:pt x="100" y="400"/>
                </a:lnTo>
                <a:lnTo>
                  <a:pt x="94" y="402"/>
                </a:lnTo>
                <a:lnTo>
                  <a:pt x="90" y="407"/>
                </a:lnTo>
                <a:lnTo>
                  <a:pt x="87" y="410"/>
                </a:lnTo>
                <a:lnTo>
                  <a:pt x="82" y="408"/>
                </a:lnTo>
                <a:lnTo>
                  <a:pt x="78" y="403"/>
                </a:lnTo>
                <a:lnTo>
                  <a:pt x="71" y="394"/>
                </a:lnTo>
                <a:lnTo>
                  <a:pt x="70" y="386"/>
                </a:lnTo>
                <a:lnTo>
                  <a:pt x="68" y="376"/>
                </a:lnTo>
                <a:lnTo>
                  <a:pt x="68" y="370"/>
                </a:lnTo>
                <a:lnTo>
                  <a:pt x="60" y="362"/>
                </a:lnTo>
                <a:lnTo>
                  <a:pt x="51" y="354"/>
                </a:lnTo>
                <a:lnTo>
                  <a:pt x="44" y="351"/>
                </a:lnTo>
                <a:lnTo>
                  <a:pt x="36" y="341"/>
                </a:lnTo>
                <a:lnTo>
                  <a:pt x="28" y="335"/>
                </a:lnTo>
                <a:lnTo>
                  <a:pt x="20" y="327"/>
                </a:lnTo>
                <a:lnTo>
                  <a:pt x="16" y="324"/>
                </a:lnTo>
                <a:lnTo>
                  <a:pt x="11" y="314"/>
                </a:lnTo>
                <a:lnTo>
                  <a:pt x="9" y="306"/>
                </a:lnTo>
                <a:lnTo>
                  <a:pt x="6" y="299"/>
                </a:lnTo>
                <a:lnTo>
                  <a:pt x="5" y="292"/>
                </a:lnTo>
                <a:lnTo>
                  <a:pt x="3" y="284"/>
                </a:lnTo>
                <a:lnTo>
                  <a:pt x="0" y="279"/>
                </a:lnTo>
                <a:lnTo>
                  <a:pt x="0" y="275"/>
                </a:lnTo>
                <a:lnTo>
                  <a:pt x="1" y="267"/>
                </a:lnTo>
                <a:lnTo>
                  <a:pt x="0" y="264"/>
                </a:lnTo>
                <a:lnTo>
                  <a:pt x="0" y="257"/>
                </a:lnTo>
                <a:lnTo>
                  <a:pt x="5" y="249"/>
                </a:lnTo>
                <a:lnTo>
                  <a:pt x="8" y="246"/>
                </a:lnTo>
                <a:lnTo>
                  <a:pt x="11" y="241"/>
                </a:lnTo>
                <a:lnTo>
                  <a:pt x="11" y="235"/>
                </a:lnTo>
                <a:lnTo>
                  <a:pt x="9" y="225"/>
                </a:lnTo>
                <a:lnTo>
                  <a:pt x="13" y="224"/>
                </a:lnTo>
                <a:lnTo>
                  <a:pt x="19" y="221"/>
                </a:lnTo>
                <a:lnTo>
                  <a:pt x="24" y="216"/>
                </a:lnTo>
                <a:lnTo>
                  <a:pt x="30" y="213"/>
                </a:lnTo>
                <a:lnTo>
                  <a:pt x="35" y="203"/>
                </a:lnTo>
                <a:lnTo>
                  <a:pt x="33" y="195"/>
                </a:lnTo>
                <a:lnTo>
                  <a:pt x="35" y="190"/>
                </a:lnTo>
                <a:lnTo>
                  <a:pt x="41" y="186"/>
                </a:lnTo>
                <a:lnTo>
                  <a:pt x="44" y="183"/>
                </a:lnTo>
                <a:lnTo>
                  <a:pt x="46" y="176"/>
                </a:lnTo>
                <a:lnTo>
                  <a:pt x="46" y="173"/>
                </a:lnTo>
                <a:lnTo>
                  <a:pt x="44" y="165"/>
                </a:lnTo>
                <a:lnTo>
                  <a:pt x="40" y="159"/>
                </a:lnTo>
                <a:lnTo>
                  <a:pt x="32" y="154"/>
                </a:lnTo>
                <a:lnTo>
                  <a:pt x="28" y="146"/>
                </a:lnTo>
                <a:lnTo>
                  <a:pt x="30" y="136"/>
                </a:lnTo>
                <a:lnTo>
                  <a:pt x="33" y="133"/>
                </a:lnTo>
                <a:lnTo>
                  <a:pt x="38" y="133"/>
                </a:lnTo>
                <a:lnTo>
                  <a:pt x="46" y="130"/>
                </a:lnTo>
                <a:lnTo>
                  <a:pt x="51" y="129"/>
                </a:lnTo>
                <a:lnTo>
                  <a:pt x="59" y="127"/>
                </a:lnTo>
                <a:lnTo>
                  <a:pt x="65" y="127"/>
                </a:lnTo>
                <a:lnTo>
                  <a:pt x="68" y="124"/>
                </a:lnTo>
                <a:lnTo>
                  <a:pt x="73" y="117"/>
                </a:lnTo>
                <a:lnTo>
                  <a:pt x="79" y="117"/>
                </a:lnTo>
                <a:lnTo>
                  <a:pt x="82" y="114"/>
                </a:lnTo>
                <a:lnTo>
                  <a:pt x="87" y="109"/>
                </a:lnTo>
                <a:lnTo>
                  <a:pt x="90" y="106"/>
                </a:lnTo>
                <a:lnTo>
                  <a:pt x="90" y="100"/>
                </a:lnTo>
                <a:lnTo>
                  <a:pt x="90" y="97"/>
                </a:lnTo>
                <a:lnTo>
                  <a:pt x="92" y="90"/>
                </a:lnTo>
                <a:lnTo>
                  <a:pt x="98" y="87"/>
                </a:lnTo>
                <a:lnTo>
                  <a:pt x="101" y="81"/>
                </a:lnTo>
                <a:lnTo>
                  <a:pt x="105" y="75"/>
                </a:lnTo>
                <a:lnTo>
                  <a:pt x="106" y="68"/>
                </a:lnTo>
                <a:lnTo>
                  <a:pt x="105" y="62"/>
                </a:lnTo>
                <a:lnTo>
                  <a:pt x="101" y="55"/>
                </a:lnTo>
                <a:lnTo>
                  <a:pt x="100" y="49"/>
                </a:lnTo>
                <a:lnTo>
                  <a:pt x="92" y="44"/>
                </a:lnTo>
                <a:lnTo>
                  <a:pt x="87" y="41"/>
                </a:lnTo>
                <a:lnTo>
                  <a:pt x="81" y="35"/>
                </a:lnTo>
                <a:lnTo>
                  <a:pt x="79" y="30"/>
                </a:lnTo>
                <a:lnTo>
                  <a:pt x="78" y="28"/>
                </a:lnTo>
                <a:lnTo>
                  <a:pt x="74" y="24"/>
                </a:lnTo>
                <a:lnTo>
                  <a:pt x="70" y="20"/>
                </a:lnTo>
                <a:lnTo>
                  <a:pt x="65" y="16"/>
                </a:lnTo>
                <a:lnTo>
                  <a:pt x="63" y="11"/>
                </a:lnTo>
                <a:close/>
              </a:path>
            </a:pathLst>
          </a:custGeom>
          <a:solidFill>
            <a:srgbClr val="FFCF01">
              <a:alpha val="74902"/>
            </a:srgb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7" name="Freeform 30"/>
          <p:cNvSpPr>
            <a:spLocks/>
          </p:cNvSpPr>
          <p:nvPr/>
        </p:nvSpPr>
        <p:spPr bwMode="auto">
          <a:xfrm>
            <a:off x="5737225" y="2352675"/>
            <a:ext cx="536575" cy="719137"/>
          </a:xfrm>
          <a:custGeom>
            <a:avLst/>
            <a:gdLst>
              <a:gd name="T0" fmla="*/ 2147483647 w 338"/>
              <a:gd name="T1" fmla="*/ 2147483647 h 453"/>
              <a:gd name="T2" fmla="*/ 2147483647 w 338"/>
              <a:gd name="T3" fmla="*/ 2147483647 h 453"/>
              <a:gd name="T4" fmla="*/ 2147483647 w 338"/>
              <a:gd name="T5" fmla="*/ 2147483647 h 453"/>
              <a:gd name="T6" fmla="*/ 2147483647 w 338"/>
              <a:gd name="T7" fmla="*/ 2147483647 h 453"/>
              <a:gd name="T8" fmla="*/ 2147483647 w 338"/>
              <a:gd name="T9" fmla="*/ 2147483647 h 453"/>
              <a:gd name="T10" fmla="*/ 2147483647 w 338"/>
              <a:gd name="T11" fmla="*/ 2147483647 h 453"/>
              <a:gd name="T12" fmla="*/ 2147483647 w 338"/>
              <a:gd name="T13" fmla="*/ 2147483647 h 453"/>
              <a:gd name="T14" fmla="*/ 2147483647 w 338"/>
              <a:gd name="T15" fmla="*/ 2147483647 h 453"/>
              <a:gd name="T16" fmla="*/ 2147483647 w 338"/>
              <a:gd name="T17" fmla="*/ 2147483647 h 453"/>
              <a:gd name="T18" fmla="*/ 2147483647 w 338"/>
              <a:gd name="T19" fmla="*/ 2147483647 h 453"/>
              <a:gd name="T20" fmla="*/ 2147483647 w 338"/>
              <a:gd name="T21" fmla="*/ 2147483647 h 453"/>
              <a:gd name="T22" fmla="*/ 2147483647 w 338"/>
              <a:gd name="T23" fmla="*/ 2147483647 h 453"/>
              <a:gd name="T24" fmla="*/ 2147483647 w 338"/>
              <a:gd name="T25" fmla="*/ 2147483647 h 453"/>
              <a:gd name="T26" fmla="*/ 2147483647 w 338"/>
              <a:gd name="T27" fmla="*/ 2147483647 h 453"/>
              <a:gd name="T28" fmla="*/ 2147483647 w 338"/>
              <a:gd name="T29" fmla="*/ 2147483647 h 453"/>
              <a:gd name="T30" fmla="*/ 2147483647 w 338"/>
              <a:gd name="T31" fmla="*/ 2147483647 h 453"/>
              <a:gd name="T32" fmla="*/ 2147483647 w 338"/>
              <a:gd name="T33" fmla="*/ 2147483647 h 453"/>
              <a:gd name="T34" fmla="*/ 2147483647 w 338"/>
              <a:gd name="T35" fmla="*/ 2147483647 h 453"/>
              <a:gd name="T36" fmla="*/ 2147483647 w 338"/>
              <a:gd name="T37" fmla="*/ 2147483647 h 453"/>
              <a:gd name="T38" fmla="*/ 2147483647 w 338"/>
              <a:gd name="T39" fmla="*/ 2147483647 h 453"/>
              <a:gd name="T40" fmla="*/ 2147483647 w 338"/>
              <a:gd name="T41" fmla="*/ 2147483647 h 453"/>
              <a:gd name="T42" fmla="*/ 2147483647 w 338"/>
              <a:gd name="T43" fmla="*/ 2147483647 h 453"/>
              <a:gd name="T44" fmla="*/ 2147483647 w 338"/>
              <a:gd name="T45" fmla="*/ 2147483647 h 453"/>
              <a:gd name="T46" fmla="*/ 2147483647 w 338"/>
              <a:gd name="T47" fmla="*/ 2147483647 h 453"/>
              <a:gd name="T48" fmla="*/ 2147483647 w 338"/>
              <a:gd name="T49" fmla="*/ 2147483647 h 453"/>
              <a:gd name="T50" fmla="*/ 2147483647 w 338"/>
              <a:gd name="T51" fmla="*/ 2147483647 h 453"/>
              <a:gd name="T52" fmla="*/ 2147483647 w 338"/>
              <a:gd name="T53" fmla="*/ 2147483647 h 453"/>
              <a:gd name="T54" fmla="*/ 2147483647 w 338"/>
              <a:gd name="T55" fmla="*/ 2147483647 h 453"/>
              <a:gd name="T56" fmla="*/ 2147483647 w 338"/>
              <a:gd name="T57" fmla="*/ 2147483647 h 453"/>
              <a:gd name="T58" fmla="*/ 2147483647 w 338"/>
              <a:gd name="T59" fmla="*/ 2147483647 h 453"/>
              <a:gd name="T60" fmla="*/ 2147483647 w 338"/>
              <a:gd name="T61" fmla="*/ 2147483647 h 453"/>
              <a:gd name="T62" fmla="*/ 2147483647 w 338"/>
              <a:gd name="T63" fmla="*/ 2147483647 h 453"/>
              <a:gd name="T64" fmla="*/ 2147483647 w 338"/>
              <a:gd name="T65" fmla="*/ 2147483647 h 453"/>
              <a:gd name="T66" fmla="*/ 2147483647 w 338"/>
              <a:gd name="T67" fmla="*/ 2147483647 h 453"/>
              <a:gd name="T68" fmla="*/ 2147483647 w 338"/>
              <a:gd name="T69" fmla="*/ 2147483647 h 453"/>
              <a:gd name="T70" fmla="*/ 2147483647 w 338"/>
              <a:gd name="T71" fmla="*/ 2147483647 h 453"/>
              <a:gd name="T72" fmla="*/ 2147483647 w 338"/>
              <a:gd name="T73" fmla="*/ 2147483647 h 453"/>
              <a:gd name="T74" fmla="*/ 0 w 338"/>
              <a:gd name="T75" fmla="*/ 2147483647 h 453"/>
              <a:gd name="T76" fmla="*/ 2147483647 w 338"/>
              <a:gd name="T77" fmla="*/ 2147483647 h 453"/>
              <a:gd name="T78" fmla="*/ 2147483647 w 338"/>
              <a:gd name="T79" fmla="*/ 2147483647 h 453"/>
              <a:gd name="T80" fmla="*/ 2147483647 w 338"/>
              <a:gd name="T81" fmla="*/ 2147483647 h 453"/>
              <a:gd name="T82" fmla="*/ 2147483647 w 338"/>
              <a:gd name="T83" fmla="*/ 2147483647 h 453"/>
              <a:gd name="T84" fmla="*/ 2147483647 w 338"/>
              <a:gd name="T85" fmla="*/ 2147483647 h 453"/>
              <a:gd name="T86" fmla="*/ 2147483647 w 338"/>
              <a:gd name="T87" fmla="*/ 2147483647 h 453"/>
              <a:gd name="T88" fmla="*/ 2147483647 w 338"/>
              <a:gd name="T89" fmla="*/ 2147483647 h 453"/>
              <a:gd name="T90" fmla="*/ 2147483647 w 338"/>
              <a:gd name="T91" fmla="*/ 2147483647 h 453"/>
              <a:gd name="T92" fmla="*/ 2147483647 w 338"/>
              <a:gd name="T93" fmla="*/ 2147483647 h 453"/>
              <a:gd name="T94" fmla="*/ 2147483647 w 338"/>
              <a:gd name="T95" fmla="*/ 2147483647 h 453"/>
              <a:gd name="T96" fmla="*/ 2147483647 w 338"/>
              <a:gd name="T97" fmla="*/ 2147483647 h 453"/>
              <a:gd name="T98" fmla="*/ 2147483647 w 338"/>
              <a:gd name="T99" fmla="*/ 2147483647 h 453"/>
              <a:gd name="T100" fmla="*/ 2147483647 w 338"/>
              <a:gd name="T101" fmla="*/ 2147483647 h 453"/>
              <a:gd name="T102" fmla="*/ 2147483647 w 338"/>
              <a:gd name="T103" fmla="*/ 2147483647 h 453"/>
              <a:gd name="T104" fmla="*/ 2147483647 w 338"/>
              <a:gd name="T105" fmla="*/ 2147483647 h 453"/>
              <a:gd name="T106" fmla="*/ 2147483647 w 338"/>
              <a:gd name="T107" fmla="*/ 2147483647 h 45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38"/>
              <a:gd name="T163" fmla="*/ 0 h 453"/>
              <a:gd name="T164" fmla="*/ 338 w 338"/>
              <a:gd name="T165" fmla="*/ 453 h 45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38" h="453">
                <a:moveTo>
                  <a:pt x="108" y="3"/>
                </a:moveTo>
                <a:lnTo>
                  <a:pt x="116" y="5"/>
                </a:lnTo>
                <a:lnTo>
                  <a:pt x="121" y="0"/>
                </a:lnTo>
                <a:lnTo>
                  <a:pt x="127" y="2"/>
                </a:lnTo>
                <a:lnTo>
                  <a:pt x="132" y="5"/>
                </a:lnTo>
                <a:lnTo>
                  <a:pt x="140" y="3"/>
                </a:lnTo>
                <a:lnTo>
                  <a:pt x="144" y="6"/>
                </a:lnTo>
                <a:lnTo>
                  <a:pt x="148" y="3"/>
                </a:lnTo>
                <a:lnTo>
                  <a:pt x="151" y="3"/>
                </a:lnTo>
                <a:lnTo>
                  <a:pt x="156" y="5"/>
                </a:lnTo>
                <a:lnTo>
                  <a:pt x="162" y="9"/>
                </a:lnTo>
                <a:lnTo>
                  <a:pt x="165" y="11"/>
                </a:lnTo>
                <a:lnTo>
                  <a:pt x="170" y="16"/>
                </a:lnTo>
                <a:lnTo>
                  <a:pt x="175" y="17"/>
                </a:lnTo>
                <a:lnTo>
                  <a:pt x="181" y="19"/>
                </a:lnTo>
                <a:lnTo>
                  <a:pt x="184" y="22"/>
                </a:lnTo>
                <a:lnTo>
                  <a:pt x="190" y="22"/>
                </a:lnTo>
                <a:lnTo>
                  <a:pt x="194" y="25"/>
                </a:lnTo>
                <a:lnTo>
                  <a:pt x="198" y="27"/>
                </a:lnTo>
                <a:lnTo>
                  <a:pt x="203" y="30"/>
                </a:lnTo>
                <a:lnTo>
                  <a:pt x="208" y="30"/>
                </a:lnTo>
                <a:lnTo>
                  <a:pt x="214" y="30"/>
                </a:lnTo>
                <a:lnTo>
                  <a:pt x="218" y="33"/>
                </a:lnTo>
                <a:lnTo>
                  <a:pt x="222" y="37"/>
                </a:lnTo>
                <a:lnTo>
                  <a:pt x="224" y="40"/>
                </a:lnTo>
                <a:lnTo>
                  <a:pt x="229" y="44"/>
                </a:lnTo>
                <a:lnTo>
                  <a:pt x="232" y="46"/>
                </a:lnTo>
                <a:lnTo>
                  <a:pt x="232" y="49"/>
                </a:lnTo>
                <a:lnTo>
                  <a:pt x="235" y="52"/>
                </a:lnTo>
                <a:lnTo>
                  <a:pt x="235" y="56"/>
                </a:lnTo>
                <a:lnTo>
                  <a:pt x="232" y="60"/>
                </a:lnTo>
                <a:lnTo>
                  <a:pt x="230" y="65"/>
                </a:lnTo>
                <a:lnTo>
                  <a:pt x="230" y="68"/>
                </a:lnTo>
                <a:lnTo>
                  <a:pt x="230" y="73"/>
                </a:lnTo>
                <a:lnTo>
                  <a:pt x="233" y="76"/>
                </a:lnTo>
                <a:lnTo>
                  <a:pt x="235" y="78"/>
                </a:lnTo>
                <a:lnTo>
                  <a:pt x="237" y="84"/>
                </a:lnTo>
                <a:lnTo>
                  <a:pt x="240" y="89"/>
                </a:lnTo>
                <a:lnTo>
                  <a:pt x="240" y="94"/>
                </a:lnTo>
                <a:lnTo>
                  <a:pt x="243" y="98"/>
                </a:lnTo>
                <a:lnTo>
                  <a:pt x="245" y="105"/>
                </a:lnTo>
                <a:lnTo>
                  <a:pt x="245" y="111"/>
                </a:lnTo>
                <a:lnTo>
                  <a:pt x="248" y="116"/>
                </a:lnTo>
                <a:lnTo>
                  <a:pt x="248" y="121"/>
                </a:lnTo>
                <a:lnTo>
                  <a:pt x="251" y="125"/>
                </a:lnTo>
                <a:lnTo>
                  <a:pt x="249" y="132"/>
                </a:lnTo>
                <a:lnTo>
                  <a:pt x="248" y="137"/>
                </a:lnTo>
                <a:lnTo>
                  <a:pt x="245" y="141"/>
                </a:lnTo>
                <a:lnTo>
                  <a:pt x="241" y="146"/>
                </a:lnTo>
                <a:lnTo>
                  <a:pt x="240" y="152"/>
                </a:lnTo>
                <a:lnTo>
                  <a:pt x="238" y="157"/>
                </a:lnTo>
                <a:lnTo>
                  <a:pt x="235" y="164"/>
                </a:lnTo>
                <a:lnTo>
                  <a:pt x="232" y="167"/>
                </a:lnTo>
                <a:lnTo>
                  <a:pt x="227" y="172"/>
                </a:lnTo>
                <a:lnTo>
                  <a:pt x="222" y="176"/>
                </a:lnTo>
                <a:lnTo>
                  <a:pt x="219" y="181"/>
                </a:lnTo>
                <a:lnTo>
                  <a:pt x="216" y="186"/>
                </a:lnTo>
                <a:lnTo>
                  <a:pt x="216" y="192"/>
                </a:lnTo>
                <a:lnTo>
                  <a:pt x="214" y="195"/>
                </a:lnTo>
                <a:lnTo>
                  <a:pt x="214" y="200"/>
                </a:lnTo>
                <a:lnTo>
                  <a:pt x="214" y="206"/>
                </a:lnTo>
                <a:lnTo>
                  <a:pt x="214" y="211"/>
                </a:lnTo>
                <a:lnTo>
                  <a:pt x="216" y="214"/>
                </a:lnTo>
                <a:lnTo>
                  <a:pt x="221" y="218"/>
                </a:lnTo>
                <a:lnTo>
                  <a:pt x="225" y="218"/>
                </a:lnTo>
                <a:lnTo>
                  <a:pt x="232" y="219"/>
                </a:lnTo>
                <a:lnTo>
                  <a:pt x="235" y="214"/>
                </a:lnTo>
                <a:lnTo>
                  <a:pt x="241" y="211"/>
                </a:lnTo>
                <a:lnTo>
                  <a:pt x="248" y="205"/>
                </a:lnTo>
                <a:lnTo>
                  <a:pt x="249" y="199"/>
                </a:lnTo>
                <a:lnTo>
                  <a:pt x="249" y="194"/>
                </a:lnTo>
                <a:lnTo>
                  <a:pt x="251" y="189"/>
                </a:lnTo>
                <a:lnTo>
                  <a:pt x="252" y="184"/>
                </a:lnTo>
                <a:lnTo>
                  <a:pt x="252" y="178"/>
                </a:lnTo>
                <a:lnTo>
                  <a:pt x="256" y="176"/>
                </a:lnTo>
                <a:lnTo>
                  <a:pt x="262" y="175"/>
                </a:lnTo>
                <a:lnTo>
                  <a:pt x="265" y="172"/>
                </a:lnTo>
                <a:lnTo>
                  <a:pt x="270" y="172"/>
                </a:lnTo>
                <a:lnTo>
                  <a:pt x="275" y="168"/>
                </a:lnTo>
                <a:lnTo>
                  <a:pt x="278" y="167"/>
                </a:lnTo>
                <a:lnTo>
                  <a:pt x="281" y="164"/>
                </a:lnTo>
                <a:lnTo>
                  <a:pt x="284" y="164"/>
                </a:lnTo>
                <a:lnTo>
                  <a:pt x="291" y="165"/>
                </a:lnTo>
                <a:lnTo>
                  <a:pt x="294" y="168"/>
                </a:lnTo>
                <a:lnTo>
                  <a:pt x="297" y="173"/>
                </a:lnTo>
                <a:lnTo>
                  <a:pt x="299" y="179"/>
                </a:lnTo>
                <a:lnTo>
                  <a:pt x="302" y="183"/>
                </a:lnTo>
                <a:lnTo>
                  <a:pt x="306" y="186"/>
                </a:lnTo>
                <a:lnTo>
                  <a:pt x="310" y="192"/>
                </a:lnTo>
                <a:lnTo>
                  <a:pt x="313" y="197"/>
                </a:lnTo>
                <a:lnTo>
                  <a:pt x="316" y="202"/>
                </a:lnTo>
                <a:lnTo>
                  <a:pt x="319" y="205"/>
                </a:lnTo>
                <a:lnTo>
                  <a:pt x="319" y="211"/>
                </a:lnTo>
                <a:lnTo>
                  <a:pt x="319" y="216"/>
                </a:lnTo>
                <a:lnTo>
                  <a:pt x="322" y="221"/>
                </a:lnTo>
                <a:lnTo>
                  <a:pt x="322" y="227"/>
                </a:lnTo>
                <a:lnTo>
                  <a:pt x="322" y="232"/>
                </a:lnTo>
                <a:lnTo>
                  <a:pt x="324" y="238"/>
                </a:lnTo>
                <a:lnTo>
                  <a:pt x="326" y="243"/>
                </a:lnTo>
                <a:lnTo>
                  <a:pt x="327" y="246"/>
                </a:lnTo>
                <a:lnTo>
                  <a:pt x="329" y="251"/>
                </a:lnTo>
                <a:lnTo>
                  <a:pt x="332" y="256"/>
                </a:lnTo>
                <a:lnTo>
                  <a:pt x="337" y="259"/>
                </a:lnTo>
                <a:lnTo>
                  <a:pt x="338" y="267"/>
                </a:lnTo>
                <a:lnTo>
                  <a:pt x="338" y="275"/>
                </a:lnTo>
                <a:lnTo>
                  <a:pt x="338" y="286"/>
                </a:lnTo>
                <a:lnTo>
                  <a:pt x="338" y="297"/>
                </a:lnTo>
                <a:lnTo>
                  <a:pt x="338" y="308"/>
                </a:lnTo>
                <a:lnTo>
                  <a:pt x="337" y="315"/>
                </a:lnTo>
                <a:lnTo>
                  <a:pt x="333" y="319"/>
                </a:lnTo>
                <a:lnTo>
                  <a:pt x="327" y="318"/>
                </a:lnTo>
                <a:lnTo>
                  <a:pt x="322" y="319"/>
                </a:lnTo>
                <a:lnTo>
                  <a:pt x="318" y="324"/>
                </a:lnTo>
                <a:lnTo>
                  <a:pt x="314" y="326"/>
                </a:lnTo>
                <a:lnTo>
                  <a:pt x="313" y="329"/>
                </a:lnTo>
                <a:lnTo>
                  <a:pt x="311" y="337"/>
                </a:lnTo>
                <a:lnTo>
                  <a:pt x="310" y="342"/>
                </a:lnTo>
                <a:lnTo>
                  <a:pt x="313" y="348"/>
                </a:lnTo>
                <a:lnTo>
                  <a:pt x="313" y="354"/>
                </a:lnTo>
                <a:lnTo>
                  <a:pt x="308" y="359"/>
                </a:lnTo>
                <a:lnTo>
                  <a:pt x="305" y="365"/>
                </a:lnTo>
                <a:lnTo>
                  <a:pt x="303" y="373"/>
                </a:lnTo>
                <a:lnTo>
                  <a:pt x="302" y="380"/>
                </a:lnTo>
                <a:lnTo>
                  <a:pt x="302" y="391"/>
                </a:lnTo>
                <a:lnTo>
                  <a:pt x="302" y="397"/>
                </a:lnTo>
                <a:lnTo>
                  <a:pt x="297" y="402"/>
                </a:lnTo>
                <a:lnTo>
                  <a:pt x="292" y="410"/>
                </a:lnTo>
                <a:lnTo>
                  <a:pt x="289" y="415"/>
                </a:lnTo>
                <a:lnTo>
                  <a:pt x="286" y="419"/>
                </a:lnTo>
                <a:lnTo>
                  <a:pt x="283" y="424"/>
                </a:lnTo>
                <a:lnTo>
                  <a:pt x="279" y="429"/>
                </a:lnTo>
                <a:lnTo>
                  <a:pt x="267" y="427"/>
                </a:lnTo>
                <a:lnTo>
                  <a:pt x="260" y="432"/>
                </a:lnTo>
                <a:lnTo>
                  <a:pt x="251" y="432"/>
                </a:lnTo>
                <a:lnTo>
                  <a:pt x="235" y="432"/>
                </a:lnTo>
                <a:lnTo>
                  <a:pt x="227" y="435"/>
                </a:lnTo>
                <a:lnTo>
                  <a:pt x="211" y="437"/>
                </a:lnTo>
                <a:lnTo>
                  <a:pt x="194" y="437"/>
                </a:lnTo>
                <a:lnTo>
                  <a:pt x="189" y="442"/>
                </a:lnTo>
                <a:lnTo>
                  <a:pt x="176" y="440"/>
                </a:lnTo>
                <a:lnTo>
                  <a:pt x="170" y="442"/>
                </a:lnTo>
                <a:lnTo>
                  <a:pt x="167" y="437"/>
                </a:lnTo>
                <a:lnTo>
                  <a:pt x="160" y="437"/>
                </a:lnTo>
                <a:lnTo>
                  <a:pt x="151" y="435"/>
                </a:lnTo>
                <a:lnTo>
                  <a:pt x="143" y="440"/>
                </a:lnTo>
                <a:lnTo>
                  <a:pt x="108" y="440"/>
                </a:lnTo>
                <a:lnTo>
                  <a:pt x="95" y="442"/>
                </a:lnTo>
                <a:lnTo>
                  <a:pt x="86" y="445"/>
                </a:lnTo>
                <a:lnTo>
                  <a:pt x="63" y="448"/>
                </a:lnTo>
                <a:lnTo>
                  <a:pt x="48" y="450"/>
                </a:lnTo>
                <a:lnTo>
                  <a:pt x="25" y="450"/>
                </a:lnTo>
                <a:lnTo>
                  <a:pt x="0" y="453"/>
                </a:lnTo>
                <a:lnTo>
                  <a:pt x="14" y="435"/>
                </a:lnTo>
                <a:lnTo>
                  <a:pt x="20" y="427"/>
                </a:lnTo>
                <a:lnTo>
                  <a:pt x="24" y="419"/>
                </a:lnTo>
                <a:lnTo>
                  <a:pt x="27" y="411"/>
                </a:lnTo>
                <a:lnTo>
                  <a:pt x="28" y="403"/>
                </a:lnTo>
                <a:lnTo>
                  <a:pt x="30" y="392"/>
                </a:lnTo>
                <a:lnTo>
                  <a:pt x="36" y="375"/>
                </a:lnTo>
                <a:lnTo>
                  <a:pt x="38" y="362"/>
                </a:lnTo>
                <a:lnTo>
                  <a:pt x="41" y="351"/>
                </a:lnTo>
                <a:lnTo>
                  <a:pt x="43" y="337"/>
                </a:lnTo>
                <a:lnTo>
                  <a:pt x="43" y="322"/>
                </a:lnTo>
                <a:lnTo>
                  <a:pt x="43" y="308"/>
                </a:lnTo>
                <a:lnTo>
                  <a:pt x="40" y="299"/>
                </a:lnTo>
                <a:lnTo>
                  <a:pt x="36" y="291"/>
                </a:lnTo>
                <a:lnTo>
                  <a:pt x="32" y="286"/>
                </a:lnTo>
                <a:lnTo>
                  <a:pt x="27" y="276"/>
                </a:lnTo>
                <a:lnTo>
                  <a:pt x="22" y="268"/>
                </a:lnTo>
                <a:lnTo>
                  <a:pt x="17" y="261"/>
                </a:lnTo>
                <a:lnTo>
                  <a:pt x="16" y="254"/>
                </a:lnTo>
                <a:lnTo>
                  <a:pt x="13" y="248"/>
                </a:lnTo>
                <a:lnTo>
                  <a:pt x="8" y="241"/>
                </a:lnTo>
                <a:lnTo>
                  <a:pt x="8" y="232"/>
                </a:lnTo>
                <a:lnTo>
                  <a:pt x="9" y="224"/>
                </a:lnTo>
                <a:lnTo>
                  <a:pt x="13" y="218"/>
                </a:lnTo>
                <a:lnTo>
                  <a:pt x="14" y="210"/>
                </a:lnTo>
                <a:lnTo>
                  <a:pt x="13" y="202"/>
                </a:lnTo>
                <a:lnTo>
                  <a:pt x="13" y="192"/>
                </a:lnTo>
                <a:lnTo>
                  <a:pt x="14" y="183"/>
                </a:lnTo>
                <a:lnTo>
                  <a:pt x="24" y="175"/>
                </a:lnTo>
                <a:lnTo>
                  <a:pt x="22" y="127"/>
                </a:lnTo>
                <a:lnTo>
                  <a:pt x="25" y="119"/>
                </a:lnTo>
                <a:lnTo>
                  <a:pt x="27" y="114"/>
                </a:lnTo>
                <a:lnTo>
                  <a:pt x="28" y="105"/>
                </a:lnTo>
                <a:lnTo>
                  <a:pt x="30" y="100"/>
                </a:lnTo>
                <a:lnTo>
                  <a:pt x="35" y="98"/>
                </a:lnTo>
                <a:lnTo>
                  <a:pt x="41" y="92"/>
                </a:lnTo>
                <a:lnTo>
                  <a:pt x="48" y="87"/>
                </a:lnTo>
                <a:lnTo>
                  <a:pt x="52" y="83"/>
                </a:lnTo>
                <a:lnTo>
                  <a:pt x="55" y="79"/>
                </a:lnTo>
                <a:lnTo>
                  <a:pt x="60" y="78"/>
                </a:lnTo>
                <a:lnTo>
                  <a:pt x="63" y="83"/>
                </a:lnTo>
                <a:lnTo>
                  <a:pt x="63" y="87"/>
                </a:lnTo>
                <a:lnTo>
                  <a:pt x="63" y="92"/>
                </a:lnTo>
                <a:lnTo>
                  <a:pt x="65" y="98"/>
                </a:lnTo>
                <a:lnTo>
                  <a:pt x="65" y="103"/>
                </a:lnTo>
                <a:lnTo>
                  <a:pt x="67" y="106"/>
                </a:lnTo>
                <a:lnTo>
                  <a:pt x="71" y="106"/>
                </a:lnTo>
                <a:lnTo>
                  <a:pt x="73" y="100"/>
                </a:lnTo>
                <a:lnTo>
                  <a:pt x="75" y="95"/>
                </a:lnTo>
                <a:lnTo>
                  <a:pt x="79" y="91"/>
                </a:lnTo>
                <a:lnTo>
                  <a:pt x="81" y="86"/>
                </a:lnTo>
                <a:lnTo>
                  <a:pt x="81" y="60"/>
                </a:lnTo>
                <a:lnTo>
                  <a:pt x="86" y="56"/>
                </a:lnTo>
                <a:lnTo>
                  <a:pt x="90" y="52"/>
                </a:lnTo>
                <a:lnTo>
                  <a:pt x="92" y="54"/>
                </a:lnTo>
                <a:lnTo>
                  <a:pt x="97" y="49"/>
                </a:lnTo>
                <a:lnTo>
                  <a:pt x="103" y="46"/>
                </a:lnTo>
                <a:lnTo>
                  <a:pt x="108" y="43"/>
                </a:lnTo>
                <a:lnTo>
                  <a:pt x="111" y="38"/>
                </a:lnTo>
                <a:lnTo>
                  <a:pt x="106" y="33"/>
                </a:lnTo>
                <a:lnTo>
                  <a:pt x="102" y="29"/>
                </a:lnTo>
                <a:lnTo>
                  <a:pt x="98" y="22"/>
                </a:lnTo>
                <a:lnTo>
                  <a:pt x="98" y="16"/>
                </a:lnTo>
                <a:lnTo>
                  <a:pt x="98" y="13"/>
                </a:lnTo>
                <a:lnTo>
                  <a:pt x="102" y="9"/>
                </a:lnTo>
                <a:lnTo>
                  <a:pt x="105" y="5"/>
                </a:lnTo>
                <a:lnTo>
                  <a:pt x="108" y="3"/>
                </a:lnTo>
                <a:close/>
              </a:path>
            </a:pathLst>
          </a:custGeom>
          <a:solidFill>
            <a:srgbClr val="FFCF01">
              <a:alpha val="74902"/>
            </a:srgb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8" name="Freeform 31"/>
          <p:cNvSpPr>
            <a:spLocks/>
          </p:cNvSpPr>
          <p:nvPr/>
        </p:nvSpPr>
        <p:spPr bwMode="auto">
          <a:xfrm>
            <a:off x="5638800" y="3052762"/>
            <a:ext cx="431800" cy="744538"/>
          </a:xfrm>
          <a:custGeom>
            <a:avLst/>
            <a:gdLst>
              <a:gd name="T0" fmla="*/ 2147483647 w 272"/>
              <a:gd name="T1" fmla="*/ 2147483647 h 469"/>
              <a:gd name="T2" fmla="*/ 2147483647 w 272"/>
              <a:gd name="T3" fmla="*/ 2147483647 h 469"/>
              <a:gd name="T4" fmla="*/ 2147483647 w 272"/>
              <a:gd name="T5" fmla="*/ 2147483647 h 469"/>
              <a:gd name="T6" fmla="*/ 2147483647 w 272"/>
              <a:gd name="T7" fmla="*/ 2147483647 h 469"/>
              <a:gd name="T8" fmla="*/ 2147483647 w 272"/>
              <a:gd name="T9" fmla="*/ 2147483647 h 469"/>
              <a:gd name="T10" fmla="*/ 2147483647 w 272"/>
              <a:gd name="T11" fmla="*/ 2147483647 h 469"/>
              <a:gd name="T12" fmla="*/ 2147483647 w 272"/>
              <a:gd name="T13" fmla="*/ 2147483647 h 469"/>
              <a:gd name="T14" fmla="*/ 2147483647 w 272"/>
              <a:gd name="T15" fmla="*/ 2147483647 h 469"/>
              <a:gd name="T16" fmla="*/ 2147483647 w 272"/>
              <a:gd name="T17" fmla="*/ 2147483647 h 469"/>
              <a:gd name="T18" fmla="*/ 2147483647 w 272"/>
              <a:gd name="T19" fmla="*/ 2147483647 h 469"/>
              <a:gd name="T20" fmla="*/ 2147483647 w 272"/>
              <a:gd name="T21" fmla="*/ 2147483647 h 469"/>
              <a:gd name="T22" fmla="*/ 2147483647 w 272"/>
              <a:gd name="T23" fmla="*/ 2147483647 h 469"/>
              <a:gd name="T24" fmla="*/ 2147483647 w 272"/>
              <a:gd name="T25" fmla="*/ 2147483647 h 469"/>
              <a:gd name="T26" fmla="*/ 2147483647 w 272"/>
              <a:gd name="T27" fmla="*/ 2147483647 h 469"/>
              <a:gd name="T28" fmla="*/ 2147483647 w 272"/>
              <a:gd name="T29" fmla="*/ 2147483647 h 469"/>
              <a:gd name="T30" fmla="*/ 2147483647 w 272"/>
              <a:gd name="T31" fmla="*/ 2147483647 h 469"/>
              <a:gd name="T32" fmla="*/ 2147483647 w 272"/>
              <a:gd name="T33" fmla="*/ 2147483647 h 469"/>
              <a:gd name="T34" fmla="*/ 2147483647 w 272"/>
              <a:gd name="T35" fmla="*/ 2147483647 h 469"/>
              <a:gd name="T36" fmla="*/ 2147483647 w 272"/>
              <a:gd name="T37" fmla="*/ 2147483647 h 469"/>
              <a:gd name="T38" fmla="*/ 2147483647 w 272"/>
              <a:gd name="T39" fmla="*/ 2147483647 h 469"/>
              <a:gd name="T40" fmla="*/ 2147483647 w 272"/>
              <a:gd name="T41" fmla="*/ 2147483647 h 469"/>
              <a:gd name="T42" fmla="*/ 2147483647 w 272"/>
              <a:gd name="T43" fmla="*/ 2147483647 h 469"/>
              <a:gd name="T44" fmla="*/ 2147483647 w 272"/>
              <a:gd name="T45" fmla="*/ 2147483647 h 469"/>
              <a:gd name="T46" fmla="*/ 2147483647 w 272"/>
              <a:gd name="T47" fmla="*/ 2147483647 h 469"/>
              <a:gd name="T48" fmla="*/ 2147483647 w 272"/>
              <a:gd name="T49" fmla="*/ 2147483647 h 469"/>
              <a:gd name="T50" fmla="*/ 2147483647 w 272"/>
              <a:gd name="T51" fmla="*/ 2147483647 h 469"/>
              <a:gd name="T52" fmla="*/ 2147483647 w 272"/>
              <a:gd name="T53" fmla="*/ 2147483647 h 469"/>
              <a:gd name="T54" fmla="*/ 2147483647 w 272"/>
              <a:gd name="T55" fmla="*/ 2147483647 h 469"/>
              <a:gd name="T56" fmla="*/ 2147483647 w 272"/>
              <a:gd name="T57" fmla="*/ 2147483647 h 469"/>
              <a:gd name="T58" fmla="*/ 2147483647 w 272"/>
              <a:gd name="T59" fmla="*/ 2147483647 h 469"/>
              <a:gd name="T60" fmla="*/ 2147483647 w 272"/>
              <a:gd name="T61" fmla="*/ 2147483647 h 469"/>
              <a:gd name="T62" fmla="*/ 2147483647 w 272"/>
              <a:gd name="T63" fmla="*/ 2147483647 h 469"/>
              <a:gd name="T64" fmla="*/ 2147483647 w 272"/>
              <a:gd name="T65" fmla="*/ 2147483647 h 469"/>
              <a:gd name="T66" fmla="*/ 2147483647 w 272"/>
              <a:gd name="T67" fmla="*/ 2147483647 h 469"/>
              <a:gd name="T68" fmla="*/ 2147483647 w 272"/>
              <a:gd name="T69" fmla="*/ 2147483647 h 469"/>
              <a:gd name="T70" fmla="*/ 2147483647 w 272"/>
              <a:gd name="T71" fmla="*/ 2147483647 h 469"/>
              <a:gd name="T72" fmla="*/ 0 w 272"/>
              <a:gd name="T73" fmla="*/ 2147483647 h 469"/>
              <a:gd name="T74" fmla="*/ 2147483647 w 272"/>
              <a:gd name="T75" fmla="*/ 2147483647 h 469"/>
              <a:gd name="T76" fmla="*/ 2147483647 w 272"/>
              <a:gd name="T77" fmla="*/ 2147483647 h 469"/>
              <a:gd name="T78" fmla="*/ 2147483647 w 272"/>
              <a:gd name="T79" fmla="*/ 2147483647 h 469"/>
              <a:gd name="T80" fmla="*/ 2147483647 w 272"/>
              <a:gd name="T81" fmla="*/ 2147483647 h 469"/>
              <a:gd name="T82" fmla="*/ 2147483647 w 272"/>
              <a:gd name="T83" fmla="*/ 2147483647 h 469"/>
              <a:gd name="T84" fmla="*/ 2147483647 w 272"/>
              <a:gd name="T85" fmla="*/ 2147483647 h 469"/>
              <a:gd name="T86" fmla="*/ 2147483647 w 272"/>
              <a:gd name="T87" fmla="*/ 2147483647 h 469"/>
              <a:gd name="T88" fmla="*/ 2147483647 w 272"/>
              <a:gd name="T89" fmla="*/ 2147483647 h 469"/>
              <a:gd name="T90" fmla="*/ 2147483647 w 272"/>
              <a:gd name="T91" fmla="*/ 2147483647 h 469"/>
              <a:gd name="T92" fmla="*/ 2147483647 w 272"/>
              <a:gd name="T93" fmla="*/ 2147483647 h 469"/>
              <a:gd name="T94" fmla="*/ 2147483647 w 272"/>
              <a:gd name="T95" fmla="*/ 2147483647 h 469"/>
              <a:gd name="T96" fmla="*/ 2147483647 w 272"/>
              <a:gd name="T97" fmla="*/ 2147483647 h 469"/>
              <a:gd name="T98" fmla="*/ 2147483647 w 272"/>
              <a:gd name="T99" fmla="*/ 2147483647 h 469"/>
              <a:gd name="T100" fmla="*/ 2147483647 w 272"/>
              <a:gd name="T101" fmla="*/ 2147483647 h 46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72"/>
              <a:gd name="T154" fmla="*/ 0 h 469"/>
              <a:gd name="T155" fmla="*/ 272 w 272"/>
              <a:gd name="T156" fmla="*/ 469 h 46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72" h="469">
                <a:moveTo>
                  <a:pt x="13" y="32"/>
                </a:moveTo>
                <a:lnTo>
                  <a:pt x="19" y="34"/>
                </a:lnTo>
                <a:lnTo>
                  <a:pt x="26" y="35"/>
                </a:lnTo>
                <a:lnTo>
                  <a:pt x="32" y="35"/>
                </a:lnTo>
                <a:lnTo>
                  <a:pt x="37" y="37"/>
                </a:lnTo>
                <a:lnTo>
                  <a:pt x="43" y="35"/>
                </a:lnTo>
                <a:lnTo>
                  <a:pt x="50" y="30"/>
                </a:lnTo>
                <a:lnTo>
                  <a:pt x="54" y="26"/>
                </a:lnTo>
                <a:lnTo>
                  <a:pt x="61" y="19"/>
                </a:lnTo>
                <a:lnTo>
                  <a:pt x="64" y="16"/>
                </a:lnTo>
                <a:lnTo>
                  <a:pt x="89" y="15"/>
                </a:lnTo>
                <a:lnTo>
                  <a:pt x="100" y="13"/>
                </a:lnTo>
                <a:lnTo>
                  <a:pt x="115" y="15"/>
                </a:lnTo>
                <a:lnTo>
                  <a:pt x="129" y="11"/>
                </a:lnTo>
                <a:lnTo>
                  <a:pt x="140" y="10"/>
                </a:lnTo>
                <a:lnTo>
                  <a:pt x="150" y="11"/>
                </a:lnTo>
                <a:lnTo>
                  <a:pt x="158" y="7"/>
                </a:lnTo>
                <a:lnTo>
                  <a:pt x="177" y="5"/>
                </a:lnTo>
                <a:lnTo>
                  <a:pt x="189" y="3"/>
                </a:lnTo>
                <a:lnTo>
                  <a:pt x="204" y="5"/>
                </a:lnTo>
                <a:lnTo>
                  <a:pt x="213" y="3"/>
                </a:lnTo>
                <a:lnTo>
                  <a:pt x="224" y="0"/>
                </a:lnTo>
                <a:lnTo>
                  <a:pt x="232" y="2"/>
                </a:lnTo>
                <a:lnTo>
                  <a:pt x="237" y="7"/>
                </a:lnTo>
                <a:lnTo>
                  <a:pt x="264" y="288"/>
                </a:lnTo>
                <a:lnTo>
                  <a:pt x="264" y="293"/>
                </a:lnTo>
                <a:lnTo>
                  <a:pt x="261" y="297"/>
                </a:lnTo>
                <a:lnTo>
                  <a:pt x="259" y="301"/>
                </a:lnTo>
                <a:lnTo>
                  <a:pt x="261" y="304"/>
                </a:lnTo>
                <a:lnTo>
                  <a:pt x="267" y="308"/>
                </a:lnTo>
                <a:lnTo>
                  <a:pt x="267" y="312"/>
                </a:lnTo>
                <a:lnTo>
                  <a:pt x="269" y="320"/>
                </a:lnTo>
                <a:lnTo>
                  <a:pt x="272" y="323"/>
                </a:lnTo>
                <a:lnTo>
                  <a:pt x="270" y="328"/>
                </a:lnTo>
                <a:lnTo>
                  <a:pt x="264" y="331"/>
                </a:lnTo>
                <a:lnTo>
                  <a:pt x="258" y="331"/>
                </a:lnTo>
                <a:lnTo>
                  <a:pt x="251" y="331"/>
                </a:lnTo>
                <a:lnTo>
                  <a:pt x="250" y="335"/>
                </a:lnTo>
                <a:lnTo>
                  <a:pt x="248" y="340"/>
                </a:lnTo>
                <a:lnTo>
                  <a:pt x="242" y="340"/>
                </a:lnTo>
                <a:lnTo>
                  <a:pt x="240" y="343"/>
                </a:lnTo>
                <a:lnTo>
                  <a:pt x="237" y="342"/>
                </a:lnTo>
                <a:lnTo>
                  <a:pt x="234" y="340"/>
                </a:lnTo>
                <a:lnTo>
                  <a:pt x="229" y="339"/>
                </a:lnTo>
                <a:lnTo>
                  <a:pt x="224" y="339"/>
                </a:lnTo>
                <a:lnTo>
                  <a:pt x="220" y="340"/>
                </a:lnTo>
                <a:lnTo>
                  <a:pt x="218" y="343"/>
                </a:lnTo>
                <a:lnTo>
                  <a:pt x="220" y="350"/>
                </a:lnTo>
                <a:lnTo>
                  <a:pt x="218" y="355"/>
                </a:lnTo>
                <a:lnTo>
                  <a:pt x="223" y="358"/>
                </a:lnTo>
                <a:lnTo>
                  <a:pt x="224" y="359"/>
                </a:lnTo>
                <a:lnTo>
                  <a:pt x="223" y="362"/>
                </a:lnTo>
                <a:lnTo>
                  <a:pt x="218" y="364"/>
                </a:lnTo>
                <a:lnTo>
                  <a:pt x="215" y="367"/>
                </a:lnTo>
                <a:lnTo>
                  <a:pt x="212" y="370"/>
                </a:lnTo>
                <a:lnTo>
                  <a:pt x="208" y="375"/>
                </a:lnTo>
                <a:lnTo>
                  <a:pt x="207" y="378"/>
                </a:lnTo>
                <a:lnTo>
                  <a:pt x="204" y="382"/>
                </a:lnTo>
                <a:lnTo>
                  <a:pt x="199" y="386"/>
                </a:lnTo>
                <a:lnTo>
                  <a:pt x="197" y="393"/>
                </a:lnTo>
                <a:lnTo>
                  <a:pt x="189" y="397"/>
                </a:lnTo>
                <a:lnTo>
                  <a:pt x="186" y="404"/>
                </a:lnTo>
                <a:lnTo>
                  <a:pt x="186" y="409"/>
                </a:lnTo>
                <a:lnTo>
                  <a:pt x="185" y="417"/>
                </a:lnTo>
                <a:lnTo>
                  <a:pt x="183" y="421"/>
                </a:lnTo>
                <a:lnTo>
                  <a:pt x="181" y="426"/>
                </a:lnTo>
                <a:lnTo>
                  <a:pt x="177" y="429"/>
                </a:lnTo>
                <a:lnTo>
                  <a:pt x="172" y="432"/>
                </a:lnTo>
                <a:lnTo>
                  <a:pt x="166" y="429"/>
                </a:lnTo>
                <a:lnTo>
                  <a:pt x="161" y="426"/>
                </a:lnTo>
                <a:lnTo>
                  <a:pt x="154" y="420"/>
                </a:lnTo>
                <a:lnTo>
                  <a:pt x="151" y="415"/>
                </a:lnTo>
                <a:lnTo>
                  <a:pt x="145" y="410"/>
                </a:lnTo>
                <a:lnTo>
                  <a:pt x="140" y="413"/>
                </a:lnTo>
                <a:lnTo>
                  <a:pt x="137" y="418"/>
                </a:lnTo>
                <a:lnTo>
                  <a:pt x="134" y="424"/>
                </a:lnTo>
                <a:lnTo>
                  <a:pt x="134" y="431"/>
                </a:lnTo>
                <a:lnTo>
                  <a:pt x="134" y="436"/>
                </a:lnTo>
                <a:lnTo>
                  <a:pt x="131" y="439"/>
                </a:lnTo>
                <a:lnTo>
                  <a:pt x="127" y="444"/>
                </a:lnTo>
                <a:lnTo>
                  <a:pt x="124" y="447"/>
                </a:lnTo>
                <a:lnTo>
                  <a:pt x="119" y="447"/>
                </a:lnTo>
                <a:lnTo>
                  <a:pt x="115" y="442"/>
                </a:lnTo>
                <a:lnTo>
                  <a:pt x="112" y="440"/>
                </a:lnTo>
                <a:lnTo>
                  <a:pt x="107" y="437"/>
                </a:lnTo>
                <a:lnTo>
                  <a:pt x="104" y="436"/>
                </a:lnTo>
                <a:lnTo>
                  <a:pt x="99" y="437"/>
                </a:lnTo>
                <a:lnTo>
                  <a:pt x="96" y="439"/>
                </a:lnTo>
                <a:lnTo>
                  <a:pt x="94" y="445"/>
                </a:lnTo>
                <a:lnTo>
                  <a:pt x="91" y="448"/>
                </a:lnTo>
                <a:lnTo>
                  <a:pt x="89" y="450"/>
                </a:lnTo>
                <a:lnTo>
                  <a:pt x="86" y="455"/>
                </a:lnTo>
                <a:lnTo>
                  <a:pt x="84" y="458"/>
                </a:lnTo>
                <a:lnTo>
                  <a:pt x="80" y="458"/>
                </a:lnTo>
                <a:lnTo>
                  <a:pt x="78" y="455"/>
                </a:lnTo>
                <a:lnTo>
                  <a:pt x="72" y="450"/>
                </a:lnTo>
                <a:lnTo>
                  <a:pt x="65" y="448"/>
                </a:lnTo>
                <a:lnTo>
                  <a:pt x="57" y="445"/>
                </a:lnTo>
                <a:lnTo>
                  <a:pt x="53" y="445"/>
                </a:lnTo>
                <a:lnTo>
                  <a:pt x="48" y="448"/>
                </a:lnTo>
                <a:lnTo>
                  <a:pt x="43" y="453"/>
                </a:lnTo>
                <a:lnTo>
                  <a:pt x="40" y="458"/>
                </a:lnTo>
                <a:lnTo>
                  <a:pt x="35" y="455"/>
                </a:lnTo>
                <a:lnTo>
                  <a:pt x="30" y="453"/>
                </a:lnTo>
                <a:lnTo>
                  <a:pt x="24" y="451"/>
                </a:lnTo>
                <a:lnTo>
                  <a:pt x="19" y="455"/>
                </a:lnTo>
                <a:lnTo>
                  <a:pt x="16" y="458"/>
                </a:lnTo>
                <a:lnTo>
                  <a:pt x="15" y="464"/>
                </a:lnTo>
                <a:lnTo>
                  <a:pt x="8" y="469"/>
                </a:lnTo>
                <a:lnTo>
                  <a:pt x="2" y="467"/>
                </a:lnTo>
                <a:lnTo>
                  <a:pt x="0" y="458"/>
                </a:lnTo>
                <a:lnTo>
                  <a:pt x="3" y="455"/>
                </a:lnTo>
                <a:lnTo>
                  <a:pt x="3" y="450"/>
                </a:lnTo>
                <a:lnTo>
                  <a:pt x="3" y="444"/>
                </a:lnTo>
                <a:lnTo>
                  <a:pt x="3" y="437"/>
                </a:lnTo>
                <a:lnTo>
                  <a:pt x="7" y="434"/>
                </a:lnTo>
                <a:lnTo>
                  <a:pt x="10" y="428"/>
                </a:lnTo>
                <a:lnTo>
                  <a:pt x="11" y="426"/>
                </a:lnTo>
                <a:lnTo>
                  <a:pt x="10" y="421"/>
                </a:lnTo>
                <a:lnTo>
                  <a:pt x="7" y="418"/>
                </a:lnTo>
                <a:lnTo>
                  <a:pt x="8" y="413"/>
                </a:lnTo>
                <a:lnTo>
                  <a:pt x="11" y="412"/>
                </a:lnTo>
                <a:lnTo>
                  <a:pt x="15" y="409"/>
                </a:lnTo>
                <a:lnTo>
                  <a:pt x="18" y="407"/>
                </a:lnTo>
                <a:lnTo>
                  <a:pt x="19" y="402"/>
                </a:lnTo>
                <a:lnTo>
                  <a:pt x="21" y="397"/>
                </a:lnTo>
                <a:lnTo>
                  <a:pt x="23" y="391"/>
                </a:lnTo>
                <a:lnTo>
                  <a:pt x="27" y="390"/>
                </a:lnTo>
                <a:lnTo>
                  <a:pt x="30" y="386"/>
                </a:lnTo>
                <a:lnTo>
                  <a:pt x="32" y="382"/>
                </a:lnTo>
                <a:lnTo>
                  <a:pt x="32" y="378"/>
                </a:lnTo>
                <a:lnTo>
                  <a:pt x="35" y="370"/>
                </a:lnTo>
                <a:lnTo>
                  <a:pt x="38" y="366"/>
                </a:lnTo>
                <a:lnTo>
                  <a:pt x="42" y="358"/>
                </a:lnTo>
                <a:lnTo>
                  <a:pt x="45" y="355"/>
                </a:lnTo>
                <a:lnTo>
                  <a:pt x="43" y="350"/>
                </a:lnTo>
                <a:lnTo>
                  <a:pt x="42" y="347"/>
                </a:lnTo>
                <a:lnTo>
                  <a:pt x="38" y="340"/>
                </a:lnTo>
                <a:lnTo>
                  <a:pt x="40" y="335"/>
                </a:lnTo>
                <a:lnTo>
                  <a:pt x="35" y="331"/>
                </a:lnTo>
                <a:lnTo>
                  <a:pt x="32" y="326"/>
                </a:lnTo>
                <a:lnTo>
                  <a:pt x="29" y="318"/>
                </a:lnTo>
                <a:lnTo>
                  <a:pt x="27" y="310"/>
                </a:lnTo>
                <a:lnTo>
                  <a:pt x="29" y="302"/>
                </a:lnTo>
                <a:lnTo>
                  <a:pt x="29" y="299"/>
                </a:lnTo>
                <a:lnTo>
                  <a:pt x="30" y="293"/>
                </a:lnTo>
                <a:lnTo>
                  <a:pt x="35" y="288"/>
                </a:lnTo>
                <a:lnTo>
                  <a:pt x="37" y="283"/>
                </a:lnTo>
                <a:lnTo>
                  <a:pt x="30" y="226"/>
                </a:lnTo>
                <a:lnTo>
                  <a:pt x="24" y="178"/>
                </a:lnTo>
                <a:lnTo>
                  <a:pt x="21" y="124"/>
                </a:lnTo>
                <a:lnTo>
                  <a:pt x="13" y="34"/>
                </a:lnTo>
                <a:lnTo>
                  <a:pt x="13" y="3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9" name="Freeform 33"/>
          <p:cNvSpPr>
            <a:spLocks/>
          </p:cNvSpPr>
          <p:nvPr/>
        </p:nvSpPr>
        <p:spPr bwMode="auto">
          <a:xfrm>
            <a:off x="5191125" y="4271962"/>
            <a:ext cx="488950" cy="847725"/>
          </a:xfrm>
          <a:custGeom>
            <a:avLst/>
            <a:gdLst>
              <a:gd name="T0" fmla="*/ 2147483647 w 308"/>
              <a:gd name="T1" fmla="*/ 2147483647 h 534"/>
              <a:gd name="T2" fmla="*/ 2147483647 w 308"/>
              <a:gd name="T3" fmla="*/ 2147483647 h 534"/>
              <a:gd name="T4" fmla="*/ 2147483647 w 308"/>
              <a:gd name="T5" fmla="*/ 2147483647 h 534"/>
              <a:gd name="T6" fmla="*/ 2147483647 w 308"/>
              <a:gd name="T7" fmla="*/ 2147483647 h 534"/>
              <a:gd name="T8" fmla="*/ 2147483647 w 308"/>
              <a:gd name="T9" fmla="*/ 2147483647 h 534"/>
              <a:gd name="T10" fmla="*/ 2147483647 w 308"/>
              <a:gd name="T11" fmla="*/ 2147483647 h 534"/>
              <a:gd name="T12" fmla="*/ 2147483647 w 308"/>
              <a:gd name="T13" fmla="*/ 2147483647 h 534"/>
              <a:gd name="T14" fmla="*/ 2147483647 w 308"/>
              <a:gd name="T15" fmla="*/ 2147483647 h 534"/>
              <a:gd name="T16" fmla="*/ 2147483647 w 308"/>
              <a:gd name="T17" fmla="*/ 2147483647 h 534"/>
              <a:gd name="T18" fmla="*/ 2147483647 w 308"/>
              <a:gd name="T19" fmla="*/ 2147483647 h 534"/>
              <a:gd name="T20" fmla="*/ 2147483647 w 308"/>
              <a:gd name="T21" fmla="*/ 2147483647 h 534"/>
              <a:gd name="T22" fmla="*/ 2147483647 w 308"/>
              <a:gd name="T23" fmla="*/ 2147483647 h 534"/>
              <a:gd name="T24" fmla="*/ 2147483647 w 308"/>
              <a:gd name="T25" fmla="*/ 2147483647 h 534"/>
              <a:gd name="T26" fmla="*/ 2147483647 w 308"/>
              <a:gd name="T27" fmla="*/ 2147483647 h 534"/>
              <a:gd name="T28" fmla="*/ 0 w 308"/>
              <a:gd name="T29" fmla="*/ 2147483647 h 534"/>
              <a:gd name="T30" fmla="*/ 2147483647 w 308"/>
              <a:gd name="T31" fmla="*/ 2147483647 h 534"/>
              <a:gd name="T32" fmla="*/ 2147483647 w 308"/>
              <a:gd name="T33" fmla="*/ 2147483647 h 534"/>
              <a:gd name="T34" fmla="*/ 2147483647 w 308"/>
              <a:gd name="T35" fmla="*/ 2147483647 h 534"/>
              <a:gd name="T36" fmla="*/ 2147483647 w 308"/>
              <a:gd name="T37" fmla="*/ 2147483647 h 534"/>
              <a:gd name="T38" fmla="*/ 2147483647 w 308"/>
              <a:gd name="T39" fmla="*/ 2147483647 h 534"/>
              <a:gd name="T40" fmla="*/ 2147483647 w 308"/>
              <a:gd name="T41" fmla="*/ 2147483647 h 534"/>
              <a:gd name="T42" fmla="*/ 2147483647 w 308"/>
              <a:gd name="T43" fmla="*/ 2147483647 h 534"/>
              <a:gd name="T44" fmla="*/ 2147483647 w 308"/>
              <a:gd name="T45" fmla="*/ 2147483647 h 534"/>
              <a:gd name="T46" fmla="*/ 2147483647 w 308"/>
              <a:gd name="T47" fmla="*/ 2147483647 h 534"/>
              <a:gd name="T48" fmla="*/ 2147483647 w 308"/>
              <a:gd name="T49" fmla="*/ 2147483647 h 534"/>
              <a:gd name="T50" fmla="*/ 2147483647 w 308"/>
              <a:gd name="T51" fmla="*/ 2147483647 h 534"/>
              <a:gd name="T52" fmla="*/ 2147483647 w 308"/>
              <a:gd name="T53" fmla="*/ 2147483647 h 534"/>
              <a:gd name="T54" fmla="*/ 2147483647 w 308"/>
              <a:gd name="T55" fmla="*/ 2147483647 h 534"/>
              <a:gd name="T56" fmla="*/ 2147483647 w 308"/>
              <a:gd name="T57" fmla="*/ 2147483647 h 534"/>
              <a:gd name="T58" fmla="*/ 2147483647 w 308"/>
              <a:gd name="T59" fmla="*/ 2147483647 h 534"/>
              <a:gd name="T60" fmla="*/ 2147483647 w 308"/>
              <a:gd name="T61" fmla="*/ 2147483647 h 534"/>
              <a:gd name="T62" fmla="*/ 2147483647 w 308"/>
              <a:gd name="T63" fmla="*/ 2147483647 h 534"/>
              <a:gd name="T64" fmla="*/ 2147483647 w 308"/>
              <a:gd name="T65" fmla="*/ 2147483647 h 534"/>
              <a:gd name="T66" fmla="*/ 2147483647 w 308"/>
              <a:gd name="T67" fmla="*/ 2147483647 h 534"/>
              <a:gd name="T68" fmla="*/ 2147483647 w 308"/>
              <a:gd name="T69" fmla="*/ 2147483647 h 534"/>
              <a:gd name="T70" fmla="*/ 2147483647 w 308"/>
              <a:gd name="T71" fmla="*/ 2147483647 h 534"/>
              <a:gd name="T72" fmla="*/ 2147483647 w 308"/>
              <a:gd name="T73" fmla="*/ 2147483647 h 534"/>
              <a:gd name="T74" fmla="*/ 2147483647 w 308"/>
              <a:gd name="T75" fmla="*/ 2147483647 h 534"/>
              <a:gd name="T76" fmla="*/ 2147483647 w 308"/>
              <a:gd name="T77" fmla="*/ 2147483647 h 534"/>
              <a:gd name="T78" fmla="*/ 2147483647 w 308"/>
              <a:gd name="T79" fmla="*/ 2147483647 h 534"/>
              <a:gd name="T80" fmla="*/ 2147483647 w 308"/>
              <a:gd name="T81" fmla="*/ 2147483647 h 534"/>
              <a:gd name="T82" fmla="*/ 2147483647 w 308"/>
              <a:gd name="T83" fmla="*/ 2147483647 h 534"/>
              <a:gd name="T84" fmla="*/ 2147483647 w 308"/>
              <a:gd name="T85" fmla="*/ 2147483647 h 534"/>
              <a:gd name="T86" fmla="*/ 2147483647 w 308"/>
              <a:gd name="T87" fmla="*/ 2147483647 h 534"/>
              <a:gd name="T88" fmla="*/ 2147483647 w 308"/>
              <a:gd name="T89" fmla="*/ 2147483647 h 534"/>
              <a:gd name="T90" fmla="*/ 2147483647 w 308"/>
              <a:gd name="T91" fmla="*/ 2147483647 h 53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08"/>
              <a:gd name="T139" fmla="*/ 0 h 534"/>
              <a:gd name="T140" fmla="*/ 308 w 308"/>
              <a:gd name="T141" fmla="*/ 534 h 53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08" h="534">
                <a:moveTo>
                  <a:pt x="110" y="10"/>
                </a:moveTo>
                <a:lnTo>
                  <a:pt x="140" y="8"/>
                </a:lnTo>
                <a:lnTo>
                  <a:pt x="175" y="8"/>
                </a:lnTo>
                <a:lnTo>
                  <a:pt x="197" y="6"/>
                </a:lnTo>
                <a:lnTo>
                  <a:pt x="234" y="3"/>
                </a:lnTo>
                <a:lnTo>
                  <a:pt x="264" y="2"/>
                </a:lnTo>
                <a:lnTo>
                  <a:pt x="288" y="0"/>
                </a:lnTo>
                <a:lnTo>
                  <a:pt x="296" y="3"/>
                </a:lnTo>
                <a:lnTo>
                  <a:pt x="299" y="8"/>
                </a:lnTo>
                <a:lnTo>
                  <a:pt x="302" y="13"/>
                </a:lnTo>
                <a:lnTo>
                  <a:pt x="307" y="16"/>
                </a:lnTo>
                <a:lnTo>
                  <a:pt x="308" y="512"/>
                </a:lnTo>
                <a:lnTo>
                  <a:pt x="253" y="513"/>
                </a:lnTo>
                <a:lnTo>
                  <a:pt x="246" y="516"/>
                </a:lnTo>
                <a:lnTo>
                  <a:pt x="245" y="518"/>
                </a:lnTo>
                <a:lnTo>
                  <a:pt x="240" y="523"/>
                </a:lnTo>
                <a:lnTo>
                  <a:pt x="235" y="526"/>
                </a:lnTo>
                <a:lnTo>
                  <a:pt x="230" y="526"/>
                </a:lnTo>
                <a:lnTo>
                  <a:pt x="227" y="523"/>
                </a:lnTo>
                <a:lnTo>
                  <a:pt x="221" y="521"/>
                </a:lnTo>
                <a:lnTo>
                  <a:pt x="218" y="521"/>
                </a:lnTo>
                <a:lnTo>
                  <a:pt x="215" y="523"/>
                </a:lnTo>
                <a:lnTo>
                  <a:pt x="211" y="527"/>
                </a:lnTo>
                <a:lnTo>
                  <a:pt x="205" y="531"/>
                </a:lnTo>
                <a:lnTo>
                  <a:pt x="202" y="534"/>
                </a:lnTo>
                <a:lnTo>
                  <a:pt x="194" y="534"/>
                </a:lnTo>
                <a:lnTo>
                  <a:pt x="191" y="529"/>
                </a:lnTo>
                <a:lnTo>
                  <a:pt x="191" y="523"/>
                </a:lnTo>
                <a:lnTo>
                  <a:pt x="192" y="516"/>
                </a:lnTo>
                <a:lnTo>
                  <a:pt x="189" y="510"/>
                </a:lnTo>
                <a:lnTo>
                  <a:pt x="184" y="504"/>
                </a:lnTo>
                <a:lnTo>
                  <a:pt x="176" y="497"/>
                </a:lnTo>
                <a:lnTo>
                  <a:pt x="173" y="492"/>
                </a:lnTo>
                <a:lnTo>
                  <a:pt x="172" y="485"/>
                </a:lnTo>
                <a:lnTo>
                  <a:pt x="173" y="480"/>
                </a:lnTo>
                <a:lnTo>
                  <a:pt x="173" y="473"/>
                </a:lnTo>
                <a:lnTo>
                  <a:pt x="178" y="469"/>
                </a:lnTo>
                <a:lnTo>
                  <a:pt x="181" y="461"/>
                </a:lnTo>
                <a:lnTo>
                  <a:pt x="183" y="454"/>
                </a:lnTo>
                <a:lnTo>
                  <a:pt x="11" y="458"/>
                </a:lnTo>
                <a:lnTo>
                  <a:pt x="11" y="451"/>
                </a:lnTo>
                <a:lnTo>
                  <a:pt x="8" y="446"/>
                </a:lnTo>
                <a:lnTo>
                  <a:pt x="3" y="443"/>
                </a:lnTo>
                <a:lnTo>
                  <a:pt x="0" y="440"/>
                </a:lnTo>
                <a:lnTo>
                  <a:pt x="0" y="437"/>
                </a:lnTo>
                <a:lnTo>
                  <a:pt x="2" y="434"/>
                </a:lnTo>
                <a:lnTo>
                  <a:pt x="5" y="431"/>
                </a:lnTo>
                <a:lnTo>
                  <a:pt x="10" y="427"/>
                </a:lnTo>
                <a:lnTo>
                  <a:pt x="13" y="423"/>
                </a:lnTo>
                <a:lnTo>
                  <a:pt x="14" y="418"/>
                </a:lnTo>
                <a:lnTo>
                  <a:pt x="16" y="413"/>
                </a:lnTo>
                <a:lnTo>
                  <a:pt x="13" y="408"/>
                </a:lnTo>
                <a:lnTo>
                  <a:pt x="11" y="405"/>
                </a:lnTo>
                <a:lnTo>
                  <a:pt x="11" y="402"/>
                </a:lnTo>
                <a:lnTo>
                  <a:pt x="16" y="399"/>
                </a:lnTo>
                <a:lnTo>
                  <a:pt x="19" y="397"/>
                </a:lnTo>
                <a:lnTo>
                  <a:pt x="22" y="391"/>
                </a:lnTo>
                <a:lnTo>
                  <a:pt x="22" y="388"/>
                </a:lnTo>
                <a:lnTo>
                  <a:pt x="22" y="381"/>
                </a:lnTo>
                <a:lnTo>
                  <a:pt x="24" y="372"/>
                </a:lnTo>
                <a:lnTo>
                  <a:pt x="27" y="367"/>
                </a:lnTo>
                <a:lnTo>
                  <a:pt x="29" y="362"/>
                </a:lnTo>
                <a:lnTo>
                  <a:pt x="33" y="361"/>
                </a:lnTo>
                <a:lnTo>
                  <a:pt x="38" y="357"/>
                </a:lnTo>
                <a:lnTo>
                  <a:pt x="43" y="351"/>
                </a:lnTo>
                <a:lnTo>
                  <a:pt x="48" y="346"/>
                </a:lnTo>
                <a:lnTo>
                  <a:pt x="51" y="340"/>
                </a:lnTo>
                <a:lnTo>
                  <a:pt x="51" y="335"/>
                </a:lnTo>
                <a:lnTo>
                  <a:pt x="52" y="332"/>
                </a:lnTo>
                <a:lnTo>
                  <a:pt x="56" y="327"/>
                </a:lnTo>
                <a:lnTo>
                  <a:pt x="62" y="319"/>
                </a:lnTo>
                <a:lnTo>
                  <a:pt x="65" y="313"/>
                </a:lnTo>
                <a:lnTo>
                  <a:pt x="65" y="310"/>
                </a:lnTo>
                <a:lnTo>
                  <a:pt x="62" y="307"/>
                </a:lnTo>
                <a:lnTo>
                  <a:pt x="57" y="302"/>
                </a:lnTo>
                <a:lnTo>
                  <a:pt x="52" y="300"/>
                </a:lnTo>
                <a:lnTo>
                  <a:pt x="48" y="292"/>
                </a:lnTo>
                <a:lnTo>
                  <a:pt x="45" y="292"/>
                </a:lnTo>
                <a:lnTo>
                  <a:pt x="43" y="283"/>
                </a:lnTo>
                <a:lnTo>
                  <a:pt x="40" y="278"/>
                </a:lnTo>
                <a:lnTo>
                  <a:pt x="40" y="273"/>
                </a:lnTo>
                <a:lnTo>
                  <a:pt x="46" y="272"/>
                </a:lnTo>
                <a:lnTo>
                  <a:pt x="48" y="268"/>
                </a:lnTo>
                <a:lnTo>
                  <a:pt x="43" y="267"/>
                </a:lnTo>
                <a:lnTo>
                  <a:pt x="40" y="264"/>
                </a:lnTo>
                <a:lnTo>
                  <a:pt x="41" y="257"/>
                </a:lnTo>
                <a:lnTo>
                  <a:pt x="41" y="254"/>
                </a:lnTo>
                <a:lnTo>
                  <a:pt x="41" y="249"/>
                </a:lnTo>
                <a:lnTo>
                  <a:pt x="48" y="246"/>
                </a:lnTo>
                <a:lnTo>
                  <a:pt x="46" y="243"/>
                </a:lnTo>
                <a:lnTo>
                  <a:pt x="41" y="240"/>
                </a:lnTo>
                <a:lnTo>
                  <a:pt x="40" y="234"/>
                </a:lnTo>
                <a:lnTo>
                  <a:pt x="40" y="230"/>
                </a:lnTo>
                <a:lnTo>
                  <a:pt x="40" y="227"/>
                </a:lnTo>
                <a:lnTo>
                  <a:pt x="43" y="222"/>
                </a:lnTo>
                <a:lnTo>
                  <a:pt x="45" y="219"/>
                </a:lnTo>
                <a:lnTo>
                  <a:pt x="45" y="214"/>
                </a:lnTo>
                <a:lnTo>
                  <a:pt x="46" y="207"/>
                </a:lnTo>
                <a:lnTo>
                  <a:pt x="41" y="205"/>
                </a:lnTo>
                <a:lnTo>
                  <a:pt x="38" y="202"/>
                </a:lnTo>
                <a:lnTo>
                  <a:pt x="38" y="195"/>
                </a:lnTo>
                <a:lnTo>
                  <a:pt x="40" y="192"/>
                </a:lnTo>
                <a:lnTo>
                  <a:pt x="41" y="187"/>
                </a:lnTo>
                <a:lnTo>
                  <a:pt x="38" y="184"/>
                </a:lnTo>
                <a:lnTo>
                  <a:pt x="35" y="180"/>
                </a:lnTo>
                <a:lnTo>
                  <a:pt x="33" y="175"/>
                </a:lnTo>
                <a:lnTo>
                  <a:pt x="33" y="168"/>
                </a:lnTo>
                <a:lnTo>
                  <a:pt x="33" y="162"/>
                </a:lnTo>
                <a:lnTo>
                  <a:pt x="38" y="152"/>
                </a:lnTo>
                <a:lnTo>
                  <a:pt x="43" y="146"/>
                </a:lnTo>
                <a:lnTo>
                  <a:pt x="46" y="140"/>
                </a:lnTo>
                <a:lnTo>
                  <a:pt x="48" y="133"/>
                </a:lnTo>
                <a:lnTo>
                  <a:pt x="48" y="127"/>
                </a:lnTo>
                <a:lnTo>
                  <a:pt x="51" y="121"/>
                </a:lnTo>
                <a:lnTo>
                  <a:pt x="54" y="116"/>
                </a:lnTo>
                <a:lnTo>
                  <a:pt x="59" y="106"/>
                </a:lnTo>
                <a:lnTo>
                  <a:pt x="62" y="102"/>
                </a:lnTo>
                <a:lnTo>
                  <a:pt x="67" y="94"/>
                </a:lnTo>
                <a:lnTo>
                  <a:pt x="68" y="86"/>
                </a:lnTo>
                <a:lnTo>
                  <a:pt x="72" y="81"/>
                </a:lnTo>
                <a:lnTo>
                  <a:pt x="78" y="79"/>
                </a:lnTo>
                <a:lnTo>
                  <a:pt x="84" y="76"/>
                </a:lnTo>
                <a:lnTo>
                  <a:pt x="86" y="70"/>
                </a:lnTo>
                <a:lnTo>
                  <a:pt x="86" y="64"/>
                </a:lnTo>
                <a:lnTo>
                  <a:pt x="83" y="57"/>
                </a:lnTo>
                <a:lnTo>
                  <a:pt x="83" y="51"/>
                </a:lnTo>
                <a:lnTo>
                  <a:pt x="86" y="46"/>
                </a:lnTo>
                <a:lnTo>
                  <a:pt x="89" y="43"/>
                </a:lnTo>
                <a:lnTo>
                  <a:pt x="94" y="40"/>
                </a:lnTo>
                <a:lnTo>
                  <a:pt x="95" y="37"/>
                </a:lnTo>
                <a:lnTo>
                  <a:pt x="97" y="30"/>
                </a:lnTo>
                <a:lnTo>
                  <a:pt x="103" y="27"/>
                </a:lnTo>
                <a:lnTo>
                  <a:pt x="108" y="25"/>
                </a:lnTo>
                <a:lnTo>
                  <a:pt x="110" y="21"/>
                </a:lnTo>
                <a:lnTo>
                  <a:pt x="110" y="17"/>
                </a:lnTo>
                <a:lnTo>
                  <a:pt x="110" y="13"/>
                </a:lnTo>
                <a:lnTo>
                  <a:pt x="110" y="8"/>
                </a:lnTo>
                <a:lnTo>
                  <a:pt x="110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0" name="Freeform 35"/>
          <p:cNvSpPr>
            <a:spLocks/>
          </p:cNvSpPr>
          <p:nvPr/>
        </p:nvSpPr>
        <p:spPr bwMode="auto">
          <a:xfrm>
            <a:off x="5656263" y="4243387"/>
            <a:ext cx="517525" cy="863600"/>
          </a:xfrm>
          <a:custGeom>
            <a:avLst/>
            <a:gdLst>
              <a:gd name="T0" fmla="*/ 2147483647 w 326"/>
              <a:gd name="T1" fmla="*/ 2147483647 h 544"/>
              <a:gd name="T2" fmla="*/ 2147483647 w 326"/>
              <a:gd name="T3" fmla="*/ 2147483647 h 544"/>
              <a:gd name="T4" fmla="*/ 2147483647 w 326"/>
              <a:gd name="T5" fmla="*/ 2147483647 h 544"/>
              <a:gd name="T6" fmla="*/ 2147483647 w 326"/>
              <a:gd name="T7" fmla="*/ 2147483647 h 544"/>
              <a:gd name="T8" fmla="*/ 2147483647 w 326"/>
              <a:gd name="T9" fmla="*/ 2147483647 h 544"/>
              <a:gd name="T10" fmla="*/ 2147483647 w 326"/>
              <a:gd name="T11" fmla="*/ 2147483647 h 544"/>
              <a:gd name="T12" fmla="*/ 2147483647 w 326"/>
              <a:gd name="T13" fmla="*/ 2147483647 h 544"/>
              <a:gd name="T14" fmla="*/ 2147483647 w 326"/>
              <a:gd name="T15" fmla="*/ 2147483647 h 544"/>
              <a:gd name="T16" fmla="*/ 2147483647 w 326"/>
              <a:gd name="T17" fmla="*/ 2147483647 h 544"/>
              <a:gd name="T18" fmla="*/ 2147483647 w 326"/>
              <a:gd name="T19" fmla="*/ 2147483647 h 544"/>
              <a:gd name="T20" fmla="*/ 2147483647 w 326"/>
              <a:gd name="T21" fmla="*/ 2147483647 h 544"/>
              <a:gd name="T22" fmla="*/ 2147483647 w 326"/>
              <a:gd name="T23" fmla="*/ 2147483647 h 544"/>
              <a:gd name="T24" fmla="*/ 2147483647 w 326"/>
              <a:gd name="T25" fmla="*/ 2147483647 h 544"/>
              <a:gd name="T26" fmla="*/ 2147483647 w 326"/>
              <a:gd name="T27" fmla="*/ 2147483647 h 544"/>
              <a:gd name="T28" fmla="*/ 2147483647 w 326"/>
              <a:gd name="T29" fmla="*/ 2147483647 h 544"/>
              <a:gd name="T30" fmla="*/ 2147483647 w 326"/>
              <a:gd name="T31" fmla="*/ 2147483647 h 544"/>
              <a:gd name="T32" fmla="*/ 2147483647 w 326"/>
              <a:gd name="T33" fmla="*/ 2147483647 h 544"/>
              <a:gd name="T34" fmla="*/ 2147483647 w 326"/>
              <a:gd name="T35" fmla="*/ 2147483647 h 544"/>
              <a:gd name="T36" fmla="*/ 2147483647 w 326"/>
              <a:gd name="T37" fmla="*/ 2147483647 h 544"/>
              <a:gd name="T38" fmla="*/ 2147483647 w 326"/>
              <a:gd name="T39" fmla="*/ 2147483647 h 544"/>
              <a:gd name="T40" fmla="*/ 2147483647 w 326"/>
              <a:gd name="T41" fmla="*/ 2147483647 h 544"/>
              <a:gd name="T42" fmla="*/ 2147483647 w 326"/>
              <a:gd name="T43" fmla="*/ 2147483647 h 544"/>
              <a:gd name="T44" fmla="*/ 2147483647 w 326"/>
              <a:gd name="T45" fmla="*/ 2147483647 h 544"/>
              <a:gd name="T46" fmla="*/ 2147483647 w 326"/>
              <a:gd name="T47" fmla="*/ 2147483647 h 544"/>
              <a:gd name="T48" fmla="*/ 2147483647 w 326"/>
              <a:gd name="T49" fmla="*/ 2147483647 h 544"/>
              <a:gd name="T50" fmla="*/ 2147483647 w 326"/>
              <a:gd name="T51" fmla="*/ 2147483647 h 544"/>
              <a:gd name="T52" fmla="*/ 2147483647 w 326"/>
              <a:gd name="T53" fmla="*/ 2147483647 h 544"/>
              <a:gd name="T54" fmla="*/ 2147483647 w 326"/>
              <a:gd name="T55" fmla="*/ 2147483647 h 544"/>
              <a:gd name="T56" fmla="*/ 2147483647 w 326"/>
              <a:gd name="T57" fmla="*/ 2147483647 h 544"/>
              <a:gd name="T58" fmla="*/ 2147483647 w 326"/>
              <a:gd name="T59" fmla="*/ 2147483647 h 544"/>
              <a:gd name="T60" fmla="*/ 2147483647 w 326"/>
              <a:gd name="T61" fmla="*/ 2147483647 h 544"/>
              <a:gd name="T62" fmla="*/ 2147483647 w 326"/>
              <a:gd name="T63" fmla="*/ 2147483647 h 544"/>
              <a:gd name="T64" fmla="*/ 2147483647 w 326"/>
              <a:gd name="T65" fmla="*/ 2147483647 h 544"/>
              <a:gd name="T66" fmla="*/ 2147483647 w 326"/>
              <a:gd name="T67" fmla="*/ 2147483647 h 544"/>
              <a:gd name="T68" fmla="*/ 2147483647 w 326"/>
              <a:gd name="T69" fmla="*/ 2147483647 h 544"/>
              <a:gd name="T70" fmla="*/ 2147483647 w 326"/>
              <a:gd name="T71" fmla="*/ 2147483647 h 544"/>
              <a:gd name="T72" fmla="*/ 2147483647 w 326"/>
              <a:gd name="T73" fmla="*/ 2147483647 h 544"/>
              <a:gd name="T74" fmla="*/ 2147483647 w 326"/>
              <a:gd name="T75" fmla="*/ 2147483647 h 544"/>
              <a:gd name="T76" fmla="*/ 2147483647 w 326"/>
              <a:gd name="T77" fmla="*/ 2147483647 h 544"/>
              <a:gd name="T78" fmla="*/ 2147483647 w 326"/>
              <a:gd name="T79" fmla="*/ 2147483647 h 544"/>
              <a:gd name="T80" fmla="*/ 2147483647 w 326"/>
              <a:gd name="T81" fmla="*/ 2147483647 h 544"/>
              <a:gd name="T82" fmla="*/ 2147483647 w 326"/>
              <a:gd name="T83" fmla="*/ 2147483647 h 5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6"/>
              <a:gd name="T127" fmla="*/ 0 h 544"/>
              <a:gd name="T128" fmla="*/ 326 w 326"/>
              <a:gd name="T129" fmla="*/ 544 h 5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6" h="544">
                <a:moveTo>
                  <a:pt x="13" y="37"/>
                </a:moveTo>
                <a:lnTo>
                  <a:pt x="8" y="31"/>
                </a:lnTo>
                <a:lnTo>
                  <a:pt x="5" y="29"/>
                </a:lnTo>
                <a:lnTo>
                  <a:pt x="2" y="24"/>
                </a:lnTo>
                <a:lnTo>
                  <a:pt x="0" y="21"/>
                </a:lnTo>
                <a:lnTo>
                  <a:pt x="29" y="19"/>
                </a:lnTo>
                <a:lnTo>
                  <a:pt x="227" y="0"/>
                </a:lnTo>
                <a:lnTo>
                  <a:pt x="235" y="18"/>
                </a:lnTo>
                <a:lnTo>
                  <a:pt x="237" y="31"/>
                </a:lnTo>
                <a:lnTo>
                  <a:pt x="241" y="45"/>
                </a:lnTo>
                <a:lnTo>
                  <a:pt x="248" y="59"/>
                </a:lnTo>
                <a:lnTo>
                  <a:pt x="253" y="80"/>
                </a:lnTo>
                <a:lnTo>
                  <a:pt x="257" y="97"/>
                </a:lnTo>
                <a:lnTo>
                  <a:pt x="262" y="118"/>
                </a:lnTo>
                <a:lnTo>
                  <a:pt x="269" y="137"/>
                </a:lnTo>
                <a:lnTo>
                  <a:pt x="276" y="158"/>
                </a:lnTo>
                <a:lnTo>
                  <a:pt x="280" y="181"/>
                </a:lnTo>
                <a:lnTo>
                  <a:pt x="286" y="205"/>
                </a:lnTo>
                <a:lnTo>
                  <a:pt x="291" y="215"/>
                </a:lnTo>
                <a:lnTo>
                  <a:pt x="294" y="226"/>
                </a:lnTo>
                <a:lnTo>
                  <a:pt x="296" y="235"/>
                </a:lnTo>
                <a:lnTo>
                  <a:pt x="299" y="245"/>
                </a:lnTo>
                <a:lnTo>
                  <a:pt x="302" y="255"/>
                </a:lnTo>
                <a:lnTo>
                  <a:pt x="305" y="262"/>
                </a:lnTo>
                <a:lnTo>
                  <a:pt x="313" y="270"/>
                </a:lnTo>
                <a:lnTo>
                  <a:pt x="315" y="275"/>
                </a:lnTo>
                <a:lnTo>
                  <a:pt x="318" y="280"/>
                </a:lnTo>
                <a:lnTo>
                  <a:pt x="315" y="283"/>
                </a:lnTo>
                <a:lnTo>
                  <a:pt x="315" y="286"/>
                </a:lnTo>
                <a:lnTo>
                  <a:pt x="315" y="289"/>
                </a:lnTo>
                <a:lnTo>
                  <a:pt x="321" y="291"/>
                </a:lnTo>
                <a:lnTo>
                  <a:pt x="324" y="294"/>
                </a:lnTo>
                <a:lnTo>
                  <a:pt x="326" y="297"/>
                </a:lnTo>
                <a:lnTo>
                  <a:pt x="323" y="301"/>
                </a:lnTo>
                <a:lnTo>
                  <a:pt x="318" y="304"/>
                </a:lnTo>
                <a:lnTo>
                  <a:pt x="313" y="309"/>
                </a:lnTo>
                <a:lnTo>
                  <a:pt x="311" y="313"/>
                </a:lnTo>
                <a:lnTo>
                  <a:pt x="308" y="318"/>
                </a:lnTo>
                <a:lnTo>
                  <a:pt x="308" y="328"/>
                </a:lnTo>
                <a:lnTo>
                  <a:pt x="310" y="334"/>
                </a:lnTo>
                <a:lnTo>
                  <a:pt x="311" y="340"/>
                </a:lnTo>
                <a:lnTo>
                  <a:pt x="313" y="347"/>
                </a:lnTo>
                <a:lnTo>
                  <a:pt x="316" y="351"/>
                </a:lnTo>
                <a:lnTo>
                  <a:pt x="316" y="418"/>
                </a:lnTo>
                <a:lnTo>
                  <a:pt x="319" y="423"/>
                </a:lnTo>
                <a:lnTo>
                  <a:pt x="323" y="429"/>
                </a:lnTo>
                <a:lnTo>
                  <a:pt x="324" y="432"/>
                </a:lnTo>
                <a:lnTo>
                  <a:pt x="326" y="439"/>
                </a:lnTo>
                <a:lnTo>
                  <a:pt x="89" y="459"/>
                </a:lnTo>
                <a:lnTo>
                  <a:pt x="86" y="461"/>
                </a:lnTo>
                <a:lnTo>
                  <a:pt x="86" y="469"/>
                </a:lnTo>
                <a:lnTo>
                  <a:pt x="86" y="474"/>
                </a:lnTo>
                <a:lnTo>
                  <a:pt x="92" y="480"/>
                </a:lnTo>
                <a:lnTo>
                  <a:pt x="99" y="485"/>
                </a:lnTo>
                <a:lnTo>
                  <a:pt x="103" y="491"/>
                </a:lnTo>
                <a:lnTo>
                  <a:pt x="108" y="496"/>
                </a:lnTo>
                <a:lnTo>
                  <a:pt x="108" y="502"/>
                </a:lnTo>
                <a:lnTo>
                  <a:pt x="108" y="510"/>
                </a:lnTo>
                <a:lnTo>
                  <a:pt x="108" y="520"/>
                </a:lnTo>
                <a:lnTo>
                  <a:pt x="106" y="528"/>
                </a:lnTo>
                <a:lnTo>
                  <a:pt x="100" y="529"/>
                </a:lnTo>
                <a:lnTo>
                  <a:pt x="94" y="533"/>
                </a:lnTo>
                <a:lnTo>
                  <a:pt x="84" y="536"/>
                </a:lnTo>
                <a:lnTo>
                  <a:pt x="78" y="539"/>
                </a:lnTo>
                <a:lnTo>
                  <a:pt x="70" y="539"/>
                </a:lnTo>
                <a:lnTo>
                  <a:pt x="62" y="544"/>
                </a:lnTo>
                <a:lnTo>
                  <a:pt x="57" y="544"/>
                </a:lnTo>
                <a:lnTo>
                  <a:pt x="57" y="536"/>
                </a:lnTo>
                <a:lnTo>
                  <a:pt x="59" y="529"/>
                </a:lnTo>
                <a:lnTo>
                  <a:pt x="60" y="523"/>
                </a:lnTo>
                <a:lnTo>
                  <a:pt x="59" y="518"/>
                </a:lnTo>
                <a:lnTo>
                  <a:pt x="56" y="510"/>
                </a:lnTo>
                <a:lnTo>
                  <a:pt x="54" y="502"/>
                </a:lnTo>
                <a:lnTo>
                  <a:pt x="52" y="496"/>
                </a:lnTo>
                <a:lnTo>
                  <a:pt x="49" y="486"/>
                </a:lnTo>
                <a:lnTo>
                  <a:pt x="48" y="494"/>
                </a:lnTo>
                <a:lnTo>
                  <a:pt x="46" y="499"/>
                </a:lnTo>
                <a:lnTo>
                  <a:pt x="44" y="506"/>
                </a:lnTo>
                <a:lnTo>
                  <a:pt x="41" y="510"/>
                </a:lnTo>
                <a:lnTo>
                  <a:pt x="40" y="526"/>
                </a:lnTo>
                <a:lnTo>
                  <a:pt x="37" y="531"/>
                </a:lnTo>
                <a:lnTo>
                  <a:pt x="32" y="533"/>
                </a:lnTo>
                <a:lnTo>
                  <a:pt x="29" y="536"/>
                </a:lnTo>
                <a:lnTo>
                  <a:pt x="17" y="533"/>
                </a:lnTo>
                <a:lnTo>
                  <a:pt x="13" y="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1" name="Freeform 36"/>
          <p:cNvSpPr>
            <a:spLocks/>
          </p:cNvSpPr>
          <p:nvPr/>
        </p:nvSpPr>
        <p:spPr bwMode="auto">
          <a:xfrm>
            <a:off x="5362575" y="3887787"/>
            <a:ext cx="1163638" cy="401638"/>
          </a:xfrm>
          <a:custGeom>
            <a:avLst/>
            <a:gdLst>
              <a:gd name="T0" fmla="*/ 288925 w 733"/>
              <a:gd name="T1" fmla="*/ 123825 h 253"/>
              <a:gd name="T2" fmla="*/ 485775 w 733"/>
              <a:gd name="T3" fmla="*/ 84138 h 253"/>
              <a:gd name="T4" fmla="*/ 731838 w 733"/>
              <a:gd name="T5" fmla="*/ 50800 h 253"/>
              <a:gd name="T6" fmla="*/ 915988 w 733"/>
              <a:gd name="T7" fmla="*/ 25400 h 253"/>
              <a:gd name="T8" fmla="*/ 1100138 w 733"/>
              <a:gd name="T9" fmla="*/ 4763 h 253"/>
              <a:gd name="T10" fmla="*/ 1163638 w 733"/>
              <a:gd name="T11" fmla="*/ 46038 h 253"/>
              <a:gd name="T12" fmla="*/ 1141413 w 733"/>
              <a:gd name="T13" fmla="*/ 68263 h 253"/>
              <a:gd name="T14" fmla="*/ 1125538 w 733"/>
              <a:gd name="T15" fmla="*/ 93663 h 253"/>
              <a:gd name="T16" fmla="*/ 1111250 w 733"/>
              <a:gd name="T17" fmla="*/ 96838 h 253"/>
              <a:gd name="T18" fmla="*/ 1092200 w 733"/>
              <a:gd name="T19" fmla="*/ 101600 h 253"/>
              <a:gd name="T20" fmla="*/ 1068388 w 733"/>
              <a:gd name="T21" fmla="*/ 128588 h 253"/>
              <a:gd name="T22" fmla="*/ 1057275 w 733"/>
              <a:gd name="T23" fmla="*/ 131763 h 253"/>
              <a:gd name="T24" fmla="*/ 1049338 w 733"/>
              <a:gd name="T25" fmla="*/ 122238 h 253"/>
              <a:gd name="T26" fmla="*/ 1035050 w 733"/>
              <a:gd name="T27" fmla="*/ 131763 h 253"/>
              <a:gd name="T28" fmla="*/ 1025525 w 733"/>
              <a:gd name="T29" fmla="*/ 146050 h 253"/>
              <a:gd name="T30" fmla="*/ 1014413 w 733"/>
              <a:gd name="T31" fmla="*/ 152400 h 253"/>
              <a:gd name="T32" fmla="*/ 1001713 w 733"/>
              <a:gd name="T33" fmla="*/ 171450 h 253"/>
              <a:gd name="T34" fmla="*/ 992188 w 733"/>
              <a:gd name="T35" fmla="*/ 177800 h 253"/>
              <a:gd name="T36" fmla="*/ 976313 w 733"/>
              <a:gd name="T37" fmla="*/ 187325 h 253"/>
              <a:gd name="T38" fmla="*/ 957263 w 733"/>
              <a:gd name="T39" fmla="*/ 204788 h 253"/>
              <a:gd name="T40" fmla="*/ 941388 w 733"/>
              <a:gd name="T41" fmla="*/ 222250 h 253"/>
              <a:gd name="T42" fmla="*/ 908050 w 733"/>
              <a:gd name="T43" fmla="*/ 225425 h 253"/>
              <a:gd name="T44" fmla="*/ 890588 w 733"/>
              <a:gd name="T45" fmla="*/ 234950 h 253"/>
              <a:gd name="T46" fmla="*/ 865188 w 733"/>
              <a:gd name="T47" fmla="*/ 263525 h 253"/>
              <a:gd name="T48" fmla="*/ 865188 w 733"/>
              <a:gd name="T49" fmla="*/ 293688 h 253"/>
              <a:gd name="T50" fmla="*/ 833438 w 733"/>
              <a:gd name="T51" fmla="*/ 295275 h 253"/>
              <a:gd name="T52" fmla="*/ 817563 w 733"/>
              <a:gd name="T53" fmla="*/ 311150 h 253"/>
              <a:gd name="T54" fmla="*/ 800100 w 733"/>
              <a:gd name="T55" fmla="*/ 328613 h 253"/>
              <a:gd name="T56" fmla="*/ 280988 w 733"/>
              <a:gd name="T57" fmla="*/ 388938 h 253"/>
              <a:gd name="T58" fmla="*/ 15875 w 733"/>
              <a:gd name="T59" fmla="*/ 385763 h 253"/>
              <a:gd name="T60" fmla="*/ 20638 w 733"/>
              <a:gd name="T61" fmla="*/ 368300 h 253"/>
              <a:gd name="T62" fmla="*/ 11113 w 733"/>
              <a:gd name="T63" fmla="*/ 354013 h 253"/>
              <a:gd name="T64" fmla="*/ 12700 w 733"/>
              <a:gd name="T65" fmla="*/ 341313 h 253"/>
              <a:gd name="T66" fmla="*/ 25400 w 733"/>
              <a:gd name="T67" fmla="*/ 315913 h 253"/>
              <a:gd name="T68" fmla="*/ 38100 w 733"/>
              <a:gd name="T69" fmla="*/ 303213 h 253"/>
              <a:gd name="T70" fmla="*/ 36513 w 733"/>
              <a:gd name="T71" fmla="*/ 287338 h 253"/>
              <a:gd name="T72" fmla="*/ 42863 w 733"/>
              <a:gd name="T73" fmla="*/ 273050 h 253"/>
              <a:gd name="T74" fmla="*/ 55563 w 733"/>
              <a:gd name="T75" fmla="*/ 260350 h 253"/>
              <a:gd name="T76" fmla="*/ 66675 w 733"/>
              <a:gd name="T77" fmla="*/ 239713 h 253"/>
              <a:gd name="T78" fmla="*/ 68263 w 733"/>
              <a:gd name="T79" fmla="*/ 217488 h 253"/>
              <a:gd name="T80" fmla="*/ 76200 w 733"/>
              <a:gd name="T81" fmla="*/ 200025 h 253"/>
              <a:gd name="T82" fmla="*/ 80963 w 733"/>
              <a:gd name="T83" fmla="*/ 177800 h 253"/>
              <a:gd name="T84" fmla="*/ 85725 w 733"/>
              <a:gd name="T85" fmla="*/ 153988 h 25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33"/>
              <a:gd name="T130" fmla="*/ 0 h 253"/>
              <a:gd name="T131" fmla="*/ 733 w 733"/>
              <a:gd name="T132" fmla="*/ 253 h 25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33" h="253">
                <a:moveTo>
                  <a:pt x="59" y="89"/>
                </a:moveTo>
                <a:lnTo>
                  <a:pt x="182" y="78"/>
                </a:lnTo>
                <a:lnTo>
                  <a:pt x="182" y="61"/>
                </a:lnTo>
                <a:lnTo>
                  <a:pt x="306" y="53"/>
                </a:lnTo>
                <a:lnTo>
                  <a:pt x="379" y="42"/>
                </a:lnTo>
                <a:lnTo>
                  <a:pt x="461" y="32"/>
                </a:lnTo>
                <a:lnTo>
                  <a:pt x="517" y="24"/>
                </a:lnTo>
                <a:lnTo>
                  <a:pt x="577" y="16"/>
                </a:lnTo>
                <a:lnTo>
                  <a:pt x="628" y="15"/>
                </a:lnTo>
                <a:lnTo>
                  <a:pt x="693" y="3"/>
                </a:lnTo>
                <a:lnTo>
                  <a:pt x="731" y="0"/>
                </a:lnTo>
                <a:lnTo>
                  <a:pt x="733" y="29"/>
                </a:lnTo>
                <a:lnTo>
                  <a:pt x="725" y="35"/>
                </a:lnTo>
                <a:lnTo>
                  <a:pt x="719" y="43"/>
                </a:lnTo>
                <a:lnTo>
                  <a:pt x="712" y="53"/>
                </a:lnTo>
                <a:lnTo>
                  <a:pt x="709" y="59"/>
                </a:lnTo>
                <a:lnTo>
                  <a:pt x="704" y="64"/>
                </a:lnTo>
                <a:lnTo>
                  <a:pt x="700" y="61"/>
                </a:lnTo>
                <a:lnTo>
                  <a:pt x="695" y="59"/>
                </a:lnTo>
                <a:lnTo>
                  <a:pt x="688" y="64"/>
                </a:lnTo>
                <a:lnTo>
                  <a:pt x="680" y="73"/>
                </a:lnTo>
                <a:lnTo>
                  <a:pt x="673" y="81"/>
                </a:lnTo>
                <a:lnTo>
                  <a:pt x="671" y="85"/>
                </a:lnTo>
                <a:lnTo>
                  <a:pt x="666" y="83"/>
                </a:lnTo>
                <a:lnTo>
                  <a:pt x="665" y="80"/>
                </a:lnTo>
                <a:lnTo>
                  <a:pt x="661" y="77"/>
                </a:lnTo>
                <a:lnTo>
                  <a:pt x="655" y="80"/>
                </a:lnTo>
                <a:lnTo>
                  <a:pt x="652" y="83"/>
                </a:lnTo>
                <a:lnTo>
                  <a:pt x="647" y="89"/>
                </a:lnTo>
                <a:lnTo>
                  <a:pt x="646" y="92"/>
                </a:lnTo>
                <a:lnTo>
                  <a:pt x="641" y="92"/>
                </a:lnTo>
                <a:lnTo>
                  <a:pt x="639" y="96"/>
                </a:lnTo>
                <a:lnTo>
                  <a:pt x="636" y="102"/>
                </a:lnTo>
                <a:lnTo>
                  <a:pt x="631" y="108"/>
                </a:lnTo>
                <a:lnTo>
                  <a:pt x="630" y="112"/>
                </a:lnTo>
                <a:lnTo>
                  <a:pt x="625" y="112"/>
                </a:lnTo>
                <a:lnTo>
                  <a:pt x="622" y="116"/>
                </a:lnTo>
                <a:lnTo>
                  <a:pt x="615" y="118"/>
                </a:lnTo>
                <a:lnTo>
                  <a:pt x="609" y="124"/>
                </a:lnTo>
                <a:lnTo>
                  <a:pt x="603" y="129"/>
                </a:lnTo>
                <a:lnTo>
                  <a:pt x="598" y="134"/>
                </a:lnTo>
                <a:lnTo>
                  <a:pt x="593" y="140"/>
                </a:lnTo>
                <a:lnTo>
                  <a:pt x="587" y="143"/>
                </a:lnTo>
                <a:lnTo>
                  <a:pt x="572" y="142"/>
                </a:lnTo>
                <a:lnTo>
                  <a:pt x="566" y="145"/>
                </a:lnTo>
                <a:lnTo>
                  <a:pt x="561" y="148"/>
                </a:lnTo>
                <a:lnTo>
                  <a:pt x="549" y="162"/>
                </a:lnTo>
                <a:lnTo>
                  <a:pt x="545" y="166"/>
                </a:lnTo>
                <a:lnTo>
                  <a:pt x="545" y="178"/>
                </a:lnTo>
                <a:lnTo>
                  <a:pt x="545" y="185"/>
                </a:lnTo>
                <a:lnTo>
                  <a:pt x="528" y="181"/>
                </a:lnTo>
                <a:lnTo>
                  <a:pt x="525" y="186"/>
                </a:lnTo>
                <a:lnTo>
                  <a:pt x="520" y="189"/>
                </a:lnTo>
                <a:lnTo>
                  <a:pt x="515" y="196"/>
                </a:lnTo>
                <a:lnTo>
                  <a:pt x="509" y="202"/>
                </a:lnTo>
                <a:lnTo>
                  <a:pt x="504" y="207"/>
                </a:lnTo>
                <a:lnTo>
                  <a:pt x="503" y="213"/>
                </a:lnTo>
                <a:lnTo>
                  <a:pt x="177" y="245"/>
                </a:lnTo>
                <a:lnTo>
                  <a:pt x="0" y="253"/>
                </a:lnTo>
                <a:lnTo>
                  <a:pt x="10" y="243"/>
                </a:lnTo>
                <a:lnTo>
                  <a:pt x="13" y="239"/>
                </a:lnTo>
                <a:lnTo>
                  <a:pt x="13" y="232"/>
                </a:lnTo>
                <a:lnTo>
                  <a:pt x="10" y="228"/>
                </a:lnTo>
                <a:lnTo>
                  <a:pt x="7" y="223"/>
                </a:lnTo>
                <a:lnTo>
                  <a:pt x="7" y="220"/>
                </a:lnTo>
                <a:lnTo>
                  <a:pt x="8" y="215"/>
                </a:lnTo>
                <a:lnTo>
                  <a:pt x="13" y="204"/>
                </a:lnTo>
                <a:lnTo>
                  <a:pt x="16" y="199"/>
                </a:lnTo>
                <a:lnTo>
                  <a:pt x="23" y="196"/>
                </a:lnTo>
                <a:lnTo>
                  <a:pt x="24" y="191"/>
                </a:lnTo>
                <a:lnTo>
                  <a:pt x="24" y="186"/>
                </a:lnTo>
                <a:lnTo>
                  <a:pt x="23" y="181"/>
                </a:lnTo>
                <a:lnTo>
                  <a:pt x="24" y="175"/>
                </a:lnTo>
                <a:lnTo>
                  <a:pt x="27" y="172"/>
                </a:lnTo>
                <a:lnTo>
                  <a:pt x="31" y="169"/>
                </a:lnTo>
                <a:lnTo>
                  <a:pt x="35" y="164"/>
                </a:lnTo>
                <a:lnTo>
                  <a:pt x="42" y="156"/>
                </a:lnTo>
                <a:lnTo>
                  <a:pt x="42" y="151"/>
                </a:lnTo>
                <a:lnTo>
                  <a:pt x="43" y="143"/>
                </a:lnTo>
                <a:lnTo>
                  <a:pt x="43" y="137"/>
                </a:lnTo>
                <a:lnTo>
                  <a:pt x="47" y="132"/>
                </a:lnTo>
                <a:lnTo>
                  <a:pt x="48" y="126"/>
                </a:lnTo>
                <a:lnTo>
                  <a:pt x="48" y="119"/>
                </a:lnTo>
                <a:lnTo>
                  <a:pt x="51" y="112"/>
                </a:lnTo>
                <a:lnTo>
                  <a:pt x="51" y="105"/>
                </a:lnTo>
                <a:lnTo>
                  <a:pt x="54" y="97"/>
                </a:lnTo>
                <a:lnTo>
                  <a:pt x="59" y="8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2" name="Freeform 37"/>
          <p:cNvSpPr>
            <a:spLocks/>
          </p:cNvSpPr>
          <p:nvPr/>
        </p:nvSpPr>
        <p:spPr bwMode="auto">
          <a:xfrm>
            <a:off x="5470525" y="3497262"/>
            <a:ext cx="1006475" cy="522288"/>
          </a:xfrm>
          <a:custGeom>
            <a:avLst/>
            <a:gdLst>
              <a:gd name="T0" fmla="*/ 2147483647 w 634"/>
              <a:gd name="T1" fmla="*/ 2147483647 h 329"/>
              <a:gd name="T2" fmla="*/ 2147483647 w 634"/>
              <a:gd name="T3" fmla="*/ 2147483647 h 329"/>
              <a:gd name="T4" fmla="*/ 2147483647 w 634"/>
              <a:gd name="T5" fmla="*/ 2147483647 h 329"/>
              <a:gd name="T6" fmla="*/ 2147483647 w 634"/>
              <a:gd name="T7" fmla="*/ 2147483647 h 329"/>
              <a:gd name="T8" fmla="*/ 2147483647 w 634"/>
              <a:gd name="T9" fmla="*/ 2147483647 h 329"/>
              <a:gd name="T10" fmla="*/ 2147483647 w 634"/>
              <a:gd name="T11" fmla="*/ 2147483647 h 329"/>
              <a:gd name="T12" fmla="*/ 2147483647 w 634"/>
              <a:gd name="T13" fmla="*/ 2147483647 h 329"/>
              <a:gd name="T14" fmla="*/ 2147483647 w 634"/>
              <a:gd name="T15" fmla="*/ 2147483647 h 329"/>
              <a:gd name="T16" fmla="*/ 2147483647 w 634"/>
              <a:gd name="T17" fmla="*/ 2147483647 h 329"/>
              <a:gd name="T18" fmla="*/ 2147483647 w 634"/>
              <a:gd name="T19" fmla="*/ 2147483647 h 329"/>
              <a:gd name="T20" fmla="*/ 2147483647 w 634"/>
              <a:gd name="T21" fmla="*/ 2147483647 h 329"/>
              <a:gd name="T22" fmla="*/ 2147483647 w 634"/>
              <a:gd name="T23" fmla="*/ 2147483647 h 329"/>
              <a:gd name="T24" fmla="*/ 2147483647 w 634"/>
              <a:gd name="T25" fmla="*/ 2147483647 h 329"/>
              <a:gd name="T26" fmla="*/ 2147483647 w 634"/>
              <a:gd name="T27" fmla="*/ 2147483647 h 329"/>
              <a:gd name="T28" fmla="*/ 2147483647 w 634"/>
              <a:gd name="T29" fmla="*/ 2147483647 h 329"/>
              <a:gd name="T30" fmla="*/ 2147483647 w 634"/>
              <a:gd name="T31" fmla="*/ 2147483647 h 329"/>
              <a:gd name="T32" fmla="*/ 2147483647 w 634"/>
              <a:gd name="T33" fmla="*/ 2147483647 h 329"/>
              <a:gd name="T34" fmla="*/ 2147483647 w 634"/>
              <a:gd name="T35" fmla="*/ 2147483647 h 329"/>
              <a:gd name="T36" fmla="*/ 2147483647 w 634"/>
              <a:gd name="T37" fmla="*/ 2147483647 h 329"/>
              <a:gd name="T38" fmla="*/ 2147483647 w 634"/>
              <a:gd name="T39" fmla="*/ 2147483647 h 329"/>
              <a:gd name="T40" fmla="*/ 2147483647 w 634"/>
              <a:gd name="T41" fmla="*/ 2147483647 h 329"/>
              <a:gd name="T42" fmla="*/ 2147483647 w 634"/>
              <a:gd name="T43" fmla="*/ 2147483647 h 329"/>
              <a:gd name="T44" fmla="*/ 2147483647 w 634"/>
              <a:gd name="T45" fmla="*/ 2147483647 h 329"/>
              <a:gd name="T46" fmla="*/ 2147483647 w 634"/>
              <a:gd name="T47" fmla="*/ 2147483647 h 329"/>
              <a:gd name="T48" fmla="*/ 2147483647 w 634"/>
              <a:gd name="T49" fmla="*/ 2147483647 h 329"/>
              <a:gd name="T50" fmla="*/ 2147483647 w 634"/>
              <a:gd name="T51" fmla="*/ 2147483647 h 329"/>
              <a:gd name="T52" fmla="*/ 2147483647 w 634"/>
              <a:gd name="T53" fmla="*/ 2147483647 h 329"/>
              <a:gd name="T54" fmla="*/ 2147483647 w 634"/>
              <a:gd name="T55" fmla="*/ 2147483647 h 329"/>
              <a:gd name="T56" fmla="*/ 2147483647 w 634"/>
              <a:gd name="T57" fmla="*/ 2147483647 h 329"/>
              <a:gd name="T58" fmla="*/ 2147483647 w 634"/>
              <a:gd name="T59" fmla="*/ 2147483647 h 329"/>
              <a:gd name="T60" fmla="*/ 2147483647 w 634"/>
              <a:gd name="T61" fmla="*/ 2147483647 h 329"/>
              <a:gd name="T62" fmla="*/ 2147483647 w 634"/>
              <a:gd name="T63" fmla="*/ 2147483647 h 329"/>
              <a:gd name="T64" fmla="*/ 2147483647 w 634"/>
              <a:gd name="T65" fmla="*/ 2147483647 h 329"/>
              <a:gd name="T66" fmla="*/ 2147483647 w 634"/>
              <a:gd name="T67" fmla="*/ 2147483647 h 329"/>
              <a:gd name="T68" fmla="*/ 2147483647 w 634"/>
              <a:gd name="T69" fmla="*/ 2147483647 h 329"/>
              <a:gd name="T70" fmla="*/ 2147483647 w 634"/>
              <a:gd name="T71" fmla="*/ 2147483647 h 329"/>
              <a:gd name="T72" fmla="*/ 2147483647 w 634"/>
              <a:gd name="T73" fmla="*/ 2147483647 h 329"/>
              <a:gd name="T74" fmla="*/ 2147483647 w 634"/>
              <a:gd name="T75" fmla="*/ 2147483647 h 329"/>
              <a:gd name="T76" fmla="*/ 2147483647 w 634"/>
              <a:gd name="T77" fmla="*/ 2147483647 h 329"/>
              <a:gd name="T78" fmla="*/ 2147483647 w 634"/>
              <a:gd name="T79" fmla="*/ 2147483647 h 329"/>
              <a:gd name="T80" fmla="*/ 2147483647 w 634"/>
              <a:gd name="T81" fmla="*/ 2147483647 h 329"/>
              <a:gd name="T82" fmla="*/ 2147483647 w 634"/>
              <a:gd name="T83" fmla="*/ 2147483647 h 329"/>
              <a:gd name="T84" fmla="*/ 2147483647 w 634"/>
              <a:gd name="T85" fmla="*/ 2147483647 h 329"/>
              <a:gd name="T86" fmla="*/ 2147483647 w 634"/>
              <a:gd name="T87" fmla="*/ 2147483647 h 329"/>
              <a:gd name="T88" fmla="*/ 2147483647 w 634"/>
              <a:gd name="T89" fmla="*/ 2147483647 h 329"/>
              <a:gd name="T90" fmla="*/ 2147483647 w 634"/>
              <a:gd name="T91" fmla="*/ 2147483647 h 329"/>
              <a:gd name="T92" fmla="*/ 2147483647 w 634"/>
              <a:gd name="T93" fmla="*/ 2147483647 h 329"/>
              <a:gd name="T94" fmla="*/ 2147483647 w 634"/>
              <a:gd name="T95" fmla="*/ 2147483647 h 329"/>
              <a:gd name="T96" fmla="*/ 2147483647 w 634"/>
              <a:gd name="T97" fmla="*/ 2147483647 h 329"/>
              <a:gd name="T98" fmla="*/ 2147483647 w 634"/>
              <a:gd name="T99" fmla="*/ 2147483647 h 329"/>
              <a:gd name="T100" fmla="*/ 2147483647 w 634"/>
              <a:gd name="T101" fmla="*/ 2147483647 h 329"/>
              <a:gd name="T102" fmla="*/ 2147483647 w 634"/>
              <a:gd name="T103" fmla="*/ 2147483647 h 329"/>
              <a:gd name="T104" fmla="*/ 2147483647 w 634"/>
              <a:gd name="T105" fmla="*/ 2147483647 h 329"/>
              <a:gd name="T106" fmla="*/ 2147483647 w 634"/>
              <a:gd name="T107" fmla="*/ 2147483647 h 329"/>
              <a:gd name="T108" fmla="*/ 2147483647 w 634"/>
              <a:gd name="T109" fmla="*/ 2147483647 h 329"/>
              <a:gd name="T110" fmla="*/ 2147483647 w 634"/>
              <a:gd name="T111" fmla="*/ 2147483647 h 329"/>
              <a:gd name="T112" fmla="*/ 2147483647 w 634"/>
              <a:gd name="T113" fmla="*/ 2147483647 h 329"/>
              <a:gd name="T114" fmla="*/ 2147483647 w 634"/>
              <a:gd name="T115" fmla="*/ 2147483647 h 329"/>
              <a:gd name="T116" fmla="*/ 0 w 634"/>
              <a:gd name="T117" fmla="*/ 2147483647 h 32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34"/>
              <a:gd name="T178" fmla="*/ 0 h 329"/>
              <a:gd name="T179" fmla="*/ 634 w 634"/>
              <a:gd name="T180" fmla="*/ 329 h 32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34" h="329">
                <a:moveTo>
                  <a:pt x="0" y="329"/>
                </a:moveTo>
                <a:lnTo>
                  <a:pt x="5" y="324"/>
                </a:lnTo>
                <a:lnTo>
                  <a:pt x="11" y="320"/>
                </a:lnTo>
                <a:lnTo>
                  <a:pt x="19" y="313"/>
                </a:lnTo>
                <a:lnTo>
                  <a:pt x="24" y="305"/>
                </a:lnTo>
                <a:lnTo>
                  <a:pt x="27" y="296"/>
                </a:lnTo>
                <a:lnTo>
                  <a:pt x="27" y="289"/>
                </a:lnTo>
                <a:lnTo>
                  <a:pt x="27" y="283"/>
                </a:lnTo>
                <a:lnTo>
                  <a:pt x="26" y="280"/>
                </a:lnTo>
                <a:lnTo>
                  <a:pt x="22" y="274"/>
                </a:lnTo>
                <a:lnTo>
                  <a:pt x="19" y="270"/>
                </a:lnTo>
                <a:lnTo>
                  <a:pt x="22" y="264"/>
                </a:lnTo>
                <a:lnTo>
                  <a:pt x="26" y="261"/>
                </a:lnTo>
                <a:lnTo>
                  <a:pt x="29" y="254"/>
                </a:lnTo>
                <a:lnTo>
                  <a:pt x="35" y="250"/>
                </a:lnTo>
                <a:lnTo>
                  <a:pt x="42" y="246"/>
                </a:lnTo>
                <a:lnTo>
                  <a:pt x="46" y="250"/>
                </a:lnTo>
                <a:lnTo>
                  <a:pt x="56" y="253"/>
                </a:lnTo>
                <a:lnTo>
                  <a:pt x="64" y="256"/>
                </a:lnTo>
                <a:lnTo>
                  <a:pt x="70" y="259"/>
                </a:lnTo>
                <a:lnTo>
                  <a:pt x="73" y="261"/>
                </a:lnTo>
                <a:lnTo>
                  <a:pt x="81" y="258"/>
                </a:lnTo>
                <a:lnTo>
                  <a:pt x="83" y="254"/>
                </a:lnTo>
                <a:lnTo>
                  <a:pt x="86" y="248"/>
                </a:lnTo>
                <a:lnTo>
                  <a:pt x="83" y="245"/>
                </a:lnTo>
                <a:lnTo>
                  <a:pt x="80" y="240"/>
                </a:lnTo>
                <a:lnTo>
                  <a:pt x="78" y="234"/>
                </a:lnTo>
                <a:lnTo>
                  <a:pt x="80" y="227"/>
                </a:lnTo>
                <a:lnTo>
                  <a:pt x="83" y="224"/>
                </a:lnTo>
                <a:lnTo>
                  <a:pt x="86" y="223"/>
                </a:lnTo>
                <a:lnTo>
                  <a:pt x="91" y="219"/>
                </a:lnTo>
                <a:lnTo>
                  <a:pt x="97" y="215"/>
                </a:lnTo>
                <a:lnTo>
                  <a:pt x="104" y="215"/>
                </a:lnTo>
                <a:lnTo>
                  <a:pt x="110" y="213"/>
                </a:lnTo>
                <a:lnTo>
                  <a:pt x="111" y="210"/>
                </a:lnTo>
                <a:lnTo>
                  <a:pt x="111" y="205"/>
                </a:lnTo>
                <a:lnTo>
                  <a:pt x="108" y="199"/>
                </a:lnTo>
                <a:lnTo>
                  <a:pt x="105" y="194"/>
                </a:lnTo>
                <a:lnTo>
                  <a:pt x="108" y="189"/>
                </a:lnTo>
                <a:lnTo>
                  <a:pt x="110" y="181"/>
                </a:lnTo>
                <a:lnTo>
                  <a:pt x="113" y="181"/>
                </a:lnTo>
                <a:lnTo>
                  <a:pt x="118" y="181"/>
                </a:lnTo>
                <a:lnTo>
                  <a:pt x="124" y="175"/>
                </a:lnTo>
                <a:lnTo>
                  <a:pt x="127" y="167"/>
                </a:lnTo>
                <a:lnTo>
                  <a:pt x="131" y="165"/>
                </a:lnTo>
                <a:lnTo>
                  <a:pt x="137" y="165"/>
                </a:lnTo>
                <a:lnTo>
                  <a:pt x="142" y="167"/>
                </a:lnTo>
                <a:lnTo>
                  <a:pt x="146" y="172"/>
                </a:lnTo>
                <a:lnTo>
                  <a:pt x="150" y="170"/>
                </a:lnTo>
                <a:lnTo>
                  <a:pt x="153" y="165"/>
                </a:lnTo>
                <a:lnTo>
                  <a:pt x="161" y="159"/>
                </a:lnTo>
                <a:lnTo>
                  <a:pt x="169" y="159"/>
                </a:lnTo>
                <a:lnTo>
                  <a:pt x="178" y="162"/>
                </a:lnTo>
                <a:lnTo>
                  <a:pt x="183" y="164"/>
                </a:lnTo>
                <a:lnTo>
                  <a:pt x="188" y="169"/>
                </a:lnTo>
                <a:lnTo>
                  <a:pt x="189" y="172"/>
                </a:lnTo>
                <a:lnTo>
                  <a:pt x="194" y="170"/>
                </a:lnTo>
                <a:lnTo>
                  <a:pt x="199" y="162"/>
                </a:lnTo>
                <a:lnTo>
                  <a:pt x="202" y="159"/>
                </a:lnTo>
                <a:lnTo>
                  <a:pt x="205" y="153"/>
                </a:lnTo>
                <a:lnTo>
                  <a:pt x="210" y="150"/>
                </a:lnTo>
                <a:lnTo>
                  <a:pt x="216" y="151"/>
                </a:lnTo>
                <a:lnTo>
                  <a:pt x="223" y="154"/>
                </a:lnTo>
                <a:lnTo>
                  <a:pt x="227" y="159"/>
                </a:lnTo>
                <a:lnTo>
                  <a:pt x="231" y="159"/>
                </a:lnTo>
                <a:lnTo>
                  <a:pt x="237" y="156"/>
                </a:lnTo>
                <a:lnTo>
                  <a:pt x="242" y="150"/>
                </a:lnTo>
                <a:lnTo>
                  <a:pt x="243" y="143"/>
                </a:lnTo>
                <a:lnTo>
                  <a:pt x="248" y="132"/>
                </a:lnTo>
                <a:lnTo>
                  <a:pt x="251" y="126"/>
                </a:lnTo>
                <a:lnTo>
                  <a:pt x="259" y="126"/>
                </a:lnTo>
                <a:lnTo>
                  <a:pt x="262" y="132"/>
                </a:lnTo>
                <a:lnTo>
                  <a:pt x="269" y="137"/>
                </a:lnTo>
                <a:lnTo>
                  <a:pt x="274" y="142"/>
                </a:lnTo>
                <a:lnTo>
                  <a:pt x="280" y="143"/>
                </a:lnTo>
                <a:lnTo>
                  <a:pt x="288" y="140"/>
                </a:lnTo>
                <a:lnTo>
                  <a:pt x="293" y="131"/>
                </a:lnTo>
                <a:lnTo>
                  <a:pt x="296" y="118"/>
                </a:lnTo>
                <a:lnTo>
                  <a:pt x="299" y="111"/>
                </a:lnTo>
                <a:lnTo>
                  <a:pt x="313" y="94"/>
                </a:lnTo>
                <a:lnTo>
                  <a:pt x="320" y="83"/>
                </a:lnTo>
                <a:lnTo>
                  <a:pt x="328" y="78"/>
                </a:lnTo>
                <a:lnTo>
                  <a:pt x="329" y="75"/>
                </a:lnTo>
                <a:lnTo>
                  <a:pt x="334" y="72"/>
                </a:lnTo>
                <a:lnTo>
                  <a:pt x="328" y="67"/>
                </a:lnTo>
                <a:lnTo>
                  <a:pt x="328" y="62"/>
                </a:lnTo>
                <a:lnTo>
                  <a:pt x="328" y="56"/>
                </a:lnTo>
                <a:lnTo>
                  <a:pt x="334" y="51"/>
                </a:lnTo>
                <a:lnTo>
                  <a:pt x="340" y="54"/>
                </a:lnTo>
                <a:lnTo>
                  <a:pt x="347" y="57"/>
                </a:lnTo>
                <a:lnTo>
                  <a:pt x="353" y="56"/>
                </a:lnTo>
                <a:lnTo>
                  <a:pt x="359" y="51"/>
                </a:lnTo>
                <a:lnTo>
                  <a:pt x="364" y="45"/>
                </a:lnTo>
                <a:lnTo>
                  <a:pt x="372" y="43"/>
                </a:lnTo>
                <a:lnTo>
                  <a:pt x="378" y="38"/>
                </a:lnTo>
                <a:lnTo>
                  <a:pt x="382" y="34"/>
                </a:lnTo>
                <a:lnTo>
                  <a:pt x="377" y="29"/>
                </a:lnTo>
                <a:lnTo>
                  <a:pt x="377" y="24"/>
                </a:lnTo>
                <a:lnTo>
                  <a:pt x="370" y="18"/>
                </a:lnTo>
                <a:lnTo>
                  <a:pt x="369" y="11"/>
                </a:lnTo>
                <a:lnTo>
                  <a:pt x="380" y="0"/>
                </a:lnTo>
                <a:lnTo>
                  <a:pt x="388" y="2"/>
                </a:lnTo>
                <a:lnTo>
                  <a:pt x="397" y="5"/>
                </a:lnTo>
                <a:lnTo>
                  <a:pt x="409" y="5"/>
                </a:lnTo>
                <a:lnTo>
                  <a:pt x="417" y="11"/>
                </a:lnTo>
                <a:lnTo>
                  <a:pt x="420" y="18"/>
                </a:lnTo>
                <a:lnTo>
                  <a:pt x="423" y="24"/>
                </a:lnTo>
                <a:lnTo>
                  <a:pt x="426" y="32"/>
                </a:lnTo>
                <a:lnTo>
                  <a:pt x="434" y="35"/>
                </a:lnTo>
                <a:lnTo>
                  <a:pt x="437" y="37"/>
                </a:lnTo>
                <a:lnTo>
                  <a:pt x="448" y="35"/>
                </a:lnTo>
                <a:lnTo>
                  <a:pt x="458" y="35"/>
                </a:lnTo>
                <a:lnTo>
                  <a:pt x="464" y="42"/>
                </a:lnTo>
                <a:lnTo>
                  <a:pt x="469" y="46"/>
                </a:lnTo>
                <a:lnTo>
                  <a:pt x="474" y="51"/>
                </a:lnTo>
                <a:lnTo>
                  <a:pt x="482" y="45"/>
                </a:lnTo>
                <a:lnTo>
                  <a:pt x="483" y="42"/>
                </a:lnTo>
                <a:lnTo>
                  <a:pt x="488" y="38"/>
                </a:lnTo>
                <a:lnTo>
                  <a:pt x="493" y="38"/>
                </a:lnTo>
                <a:lnTo>
                  <a:pt x="494" y="43"/>
                </a:lnTo>
                <a:lnTo>
                  <a:pt x="501" y="45"/>
                </a:lnTo>
                <a:lnTo>
                  <a:pt x="507" y="49"/>
                </a:lnTo>
                <a:lnTo>
                  <a:pt x="515" y="49"/>
                </a:lnTo>
                <a:lnTo>
                  <a:pt x="523" y="45"/>
                </a:lnTo>
                <a:lnTo>
                  <a:pt x="528" y="37"/>
                </a:lnTo>
                <a:lnTo>
                  <a:pt x="531" y="30"/>
                </a:lnTo>
                <a:lnTo>
                  <a:pt x="536" y="30"/>
                </a:lnTo>
                <a:lnTo>
                  <a:pt x="542" y="29"/>
                </a:lnTo>
                <a:lnTo>
                  <a:pt x="544" y="34"/>
                </a:lnTo>
                <a:lnTo>
                  <a:pt x="545" y="38"/>
                </a:lnTo>
                <a:lnTo>
                  <a:pt x="548" y="43"/>
                </a:lnTo>
                <a:lnTo>
                  <a:pt x="556" y="48"/>
                </a:lnTo>
                <a:lnTo>
                  <a:pt x="563" y="51"/>
                </a:lnTo>
                <a:lnTo>
                  <a:pt x="569" y="56"/>
                </a:lnTo>
                <a:lnTo>
                  <a:pt x="572" y="62"/>
                </a:lnTo>
                <a:lnTo>
                  <a:pt x="572" y="69"/>
                </a:lnTo>
                <a:lnTo>
                  <a:pt x="572" y="78"/>
                </a:lnTo>
                <a:lnTo>
                  <a:pt x="571" y="84"/>
                </a:lnTo>
                <a:lnTo>
                  <a:pt x="572" y="92"/>
                </a:lnTo>
                <a:lnTo>
                  <a:pt x="579" y="99"/>
                </a:lnTo>
                <a:lnTo>
                  <a:pt x="585" y="107"/>
                </a:lnTo>
                <a:lnTo>
                  <a:pt x="593" y="113"/>
                </a:lnTo>
                <a:lnTo>
                  <a:pt x="598" y="123"/>
                </a:lnTo>
                <a:lnTo>
                  <a:pt x="606" y="131"/>
                </a:lnTo>
                <a:lnTo>
                  <a:pt x="612" y="138"/>
                </a:lnTo>
                <a:lnTo>
                  <a:pt x="621" y="143"/>
                </a:lnTo>
                <a:lnTo>
                  <a:pt x="628" y="150"/>
                </a:lnTo>
                <a:lnTo>
                  <a:pt x="634" y="151"/>
                </a:lnTo>
                <a:lnTo>
                  <a:pt x="628" y="161"/>
                </a:lnTo>
                <a:lnTo>
                  <a:pt x="620" y="165"/>
                </a:lnTo>
                <a:lnTo>
                  <a:pt x="612" y="173"/>
                </a:lnTo>
                <a:lnTo>
                  <a:pt x="606" y="178"/>
                </a:lnTo>
                <a:lnTo>
                  <a:pt x="599" y="186"/>
                </a:lnTo>
                <a:lnTo>
                  <a:pt x="593" y="191"/>
                </a:lnTo>
                <a:lnTo>
                  <a:pt x="588" y="192"/>
                </a:lnTo>
                <a:lnTo>
                  <a:pt x="585" y="196"/>
                </a:lnTo>
                <a:lnTo>
                  <a:pt x="582" y="200"/>
                </a:lnTo>
                <a:lnTo>
                  <a:pt x="582" y="210"/>
                </a:lnTo>
                <a:lnTo>
                  <a:pt x="577" y="215"/>
                </a:lnTo>
                <a:lnTo>
                  <a:pt x="572" y="218"/>
                </a:lnTo>
                <a:lnTo>
                  <a:pt x="571" y="219"/>
                </a:lnTo>
                <a:lnTo>
                  <a:pt x="569" y="224"/>
                </a:lnTo>
                <a:lnTo>
                  <a:pt x="567" y="227"/>
                </a:lnTo>
                <a:lnTo>
                  <a:pt x="563" y="231"/>
                </a:lnTo>
                <a:lnTo>
                  <a:pt x="556" y="235"/>
                </a:lnTo>
                <a:lnTo>
                  <a:pt x="553" y="237"/>
                </a:lnTo>
                <a:lnTo>
                  <a:pt x="552" y="243"/>
                </a:lnTo>
                <a:lnTo>
                  <a:pt x="547" y="250"/>
                </a:lnTo>
                <a:lnTo>
                  <a:pt x="544" y="254"/>
                </a:lnTo>
                <a:lnTo>
                  <a:pt x="385" y="278"/>
                </a:lnTo>
                <a:lnTo>
                  <a:pt x="313" y="283"/>
                </a:lnTo>
                <a:lnTo>
                  <a:pt x="278" y="289"/>
                </a:lnTo>
                <a:lnTo>
                  <a:pt x="245" y="296"/>
                </a:lnTo>
                <a:lnTo>
                  <a:pt x="181" y="299"/>
                </a:lnTo>
                <a:lnTo>
                  <a:pt x="124" y="302"/>
                </a:lnTo>
                <a:lnTo>
                  <a:pt x="123" y="320"/>
                </a:lnTo>
                <a:lnTo>
                  <a:pt x="0" y="329"/>
                </a:lnTo>
                <a:close/>
              </a:path>
            </a:pathLst>
          </a:custGeom>
          <a:solidFill>
            <a:srgbClr val="FFCF01">
              <a:alpha val="74902"/>
            </a:srgb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3" name="Freeform 23"/>
          <p:cNvSpPr>
            <a:spLocks/>
          </p:cNvSpPr>
          <p:nvPr/>
        </p:nvSpPr>
        <p:spPr bwMode="auto">
          <a:xfrm>
            <a:off x="4600575" y="3325812"/>
            <a:ext cx="915988" cy="809625"/>
          </a:xfrm>
          <a:custGeom>
            <a:avLst/>
            <a:gdLst>
              <a:gd name="T0" fmla="*/ 2147483647 w 577"/>
              <a:gd name="T1" fmla="*/ 2147483647 h 510"/>
              <a:gd name="T2" fmla="*/ 2147483647 w 577"/>
              <a:gd name="T3" fmla="*/ 2147483647 h 510"/>
              <a:gd name="T4" fmla="*/ 2147483647 w 577"/>
              <a:gd name="T5" fmla="*/ 2147483647 h 510"/>
              <a:gd name="T6" fmla="*/ 2147483647 w 577"/>
              <a:gd name="T7" fmla="*/ 2147483647 h 510"/>
              <a:gd name="T8" fmla="*/ 2147483647 w 577"/>
              <a:gd name="T9" fmla="*/ 2147483647 h 510"/>
              <a:gd name="T10" fmla="*/ 2147483647 w 577"/>
              <a:gd name="T11" fmla="*/ 2147483647 h 510"/>
              <a:gd name="T12" fmla="*/ 2147483647 w 577"/>
              <a:gd name="T13" fmla="*/ 2147483647 h 510"/>
              <a:gd name="T14" fmla="*/ 2147483647 w 577"/>
              <a:gd name="T15" fmla="*/ 2147483647 h 510"/>
              <a:gd name="T16" fmla="*/ 2147483647 w 577"/>
              <a:gd name="T17" fmla="*/ 2147483647 h 510"/>
              <a:gd name="T18" fmla="*/ 2147483647 w 577"/>
              <a:gd name="T19" fmla="*/ 2147483647 h 510"/>
              <a:gd name="T20" fmla="*/ 2147483647 w 577"/>
              <a:gd name="T21" fmla="*/ 2147483647 h 510"/>
              <a:gd name="T22" fmla="*/ 2147483647 w 577"/>
              <a:gd name="T23" fmla="*/ 2147483647 h 510"/>
              <a:gd name="T24" fmla="*/ 2147483647 w 577"/>
              <a:gd name="T25" fmla="*/ 2147483647 h 510"/>
              <a:gd name="T26" fmla="*/ 2147483647 w 577"/>
              <a:gd name="T27" fmla="*/ 2147483647 h 510"/>
              <a:gd name="T28" fmla="*/ 2147483647 w 577"/>
              <a:gd name="T29" fmla="*/ 2147483647 h 510"/>
              <a:gd name="T30" fmla="*/ 2147483647 w 577"/>
              <a:gd name="T31" fmla="*/ 2147483647 h 510"/>
              <a:gd name="T32" fmla="*/ 2147483647 w 577"/>
              <a:gd name="T33" fmla="*/ 2147483647 h 510"/>
              <a:gd name="T34" fmla="*/ 2147483647 w 577"/>
              <a:gd name="T35" fmla="*/ 2147483647 h 510"/>
              <a:gd name="T36" fmla="*/ 2147483647 w 577"/>
              <a:gd name="T37" fmla="*/ 2147483647 h 510"/>
              <a:gd name="T38" fmla="*/ 2147483647 w 577"/>
              <a:gd name="T39" fmla="*/ 2147483647 h 510"/>
              <a:gd name="T40" fmla="*/ 2147483647 w 577"/>
              <a:gd name="T41" fmla="*/ 2147483647 h 510"/>
              <a:gd name="T42" fmla="*/ 2147483647 w 577"/>
              <a:gd name="T43" fmla="*/ 2147483647 h 510"/>
              <a:gd name="T44" fmla="*/ 2147483647 w 577"/>
              <a:gd name="T45" fmla="*/ 2147483647 h 510"/>
              <a:gd name="T46" fmla="*/ 2147483647 w 577"/>
              <a:gd name="T47" fmla="*/ 2147483647 h 510"/>
              <a:gd name="T48" fmla="*/ 2147483647 w 577"/>
              <a:gd name="T49" fmla="*/ 2147483647 h 510"/>
              <a:gd name="T50" fmla="*/ 2147483647 w 577"/>
              <a:gd name="T51" fmla="*/ 2147483647 h 510"/>
              <a:gd name="T52" fmla="*/ 2147483647 w 577"/>
              <a:gd name="T53" fmla="*/ 2147483647 h 510"/>
              <a:gd name="T54" fmla="*/ 2147483647 w 577"/>
              <a:gd name="T55" fmla="*/ 2147483647 h 510"/>
              <a:gd name="T56" fmla="*/ 2147483647 w 577"/>
              <a:gd name="T57" fmla="*/ 2147483647 h 510"/>
              <a:gd name="T58" fmla="*/ 2147483647 w 577"/>
              <a:gd name="T59" fmla="*/ 2147483647 h 510"/>
              <a:gd name="T60" fmla="*/ 2147483647 w 577"/>
              <a:gd name="T61" fmla="*/ 2147483647 h 510"/>
              <a:gd name="T62" fmla="*/ 2147483647 w 577"/>
              <a:gd name="T63" fmla="*/ 2147483647 h 510"/>
              <a:gd name="T64" fmla="*/ 2147483647 w 577"/>
              <a:gd name="T65" fmla="*/ 2147483647 h 510"/>
              <a:gd name="T66" fmla="*/ 2147483647 w 577"/>
              <a:gd name="T67" fmla="*/ 2147483647 h 510"/>
              <a:gd name="T68" fmla="*/ 2147483647 w 577"/>
              <a:gd name="T69" fmla="*/ 2147483647 h 510"/>
              <a:gd name="T70" fmla="*/ 2147483647 w 577"/>
              <a:gd name="T71" fmla="*/ 2147483647 h 510"/>
              <a:gd name="T72" fmla="*/ 2147483647 w 577"/>
              <a:gd name="T73" fmla="*/ 2147483647 h 510"/>
              <a:gd name="T74" fmla="*/ 2147483647 w 577"/>
              <a:gd name="T75" fmla="*/ 2147483647 h 510"/>
              <a:gd name="T76" fmla="*/ 2147483647 w 577"/>
              <a:gd name="T77" fmla="*/ 2147483647 h 510"/>
              <a:gd name="T78" fmla="*/ 2147483647 w 577"/>
              <a:gd name="T79" fmla="*/ 2147483647 h 510"/>
              <a:gd name="T80" fmla="*/ 2147483647 w 577"/>
              <a:gd name="T81" fmla="*/ 2147483647 h 510"/>
              <a:gd name="T82" fmla="*/ 2147483647 w 577"/>
              <a:gd name="T83" fmla="*/ 2147483647 h 510"/>
              <a:gd name="T84" fmla="*/ 2147483647 w 577"/>
              <a:gd name="T85" fmla="*/ 2147483647 h 510"/>
              <a:gd name="T86" fmla="*/ 2147483647 w 577"/>
              <a:gd name="T87" fmla="*/ 2147483647 h 510"/>
              <a:gd name="T88" fmla="*/ 2147483647 w 577"/>
              <a:gd name="T89" fmla="*/ 2147483647 h 510"/>
              <a:gd name="T90" fmla="*/ 2147483647 w 577"/>
              <a:gd name="T91" fmla="*/ 2147483647 h 510"/>
              <a:gd name="T92" fmla="*/ 2147483647 w 577"/>
              <a:gd name="T93" fmla="*/ 2147483647 h 510"/>
              <a:gd name="T94" fmla="*/ 2147483647 w 577"/>
              <a:gd name="T95" fmla="*/ 2147483647 h 510"/>
              <a:gd name="T96" fmla="*/ 2147483647 w 577"/>
              <a:gd name="T97" fmla="*/ 2147483647 h 510"/>
              <a:gd name="T98" fmla="*/ 2147483647 w 577"/>
              <a:gd name="T99" fmla="*/ 2147483647 h 510"/>
              <a:gd name="T100" fmla="*/ 2147483647 w 577"/>
              <a:gd name="T101" fmla="*/ 2147483647 h 510"/>
              <a:gd name="T102" fmla="*/ 2147483647 w 577"/>
              <a:gd name="T103" fmla="*/ 2147483647 h 510"/>
              <a:gd name="T104" fmla="*/ 2147483647 w 577"/>
              <a:gd name="T105" fmla="*/ 2147483647 h 51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77"/>
              <a:gd name="T160" fmla="*/ 0 h 510"/>
              <a:gd name="T161" fmla="*/ 577 w 577"/>
              <a:gd name="T162" fmla="*/ 510 h 51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77" h="510">
                <a:moveTo>
                  <a:pt x="0" y="6"/>
                </a:moveTo>
                <a:lnTo>
                  <a:pt x="334" y="0"/>
                </a:lnTo>
                <a:lnTo>
                  <a:pt x="337" y="5"/>
                </a:lnTo>
                <a:lnTo>
                  <a:pt x="340" y="9"/>
                </a:lnTo>
                <a:lnTo>
                  <a:pt x="342" y="11"/>
                </a:lnTo>
                <a:lnTo>
                  <a:pt x="345" y="14"/>
                </a:lnTo>
                <a:lnTo>
                  <a:pt x="350" y="19"/>
                </a:lnTo>
                <a:lnTo>
                  <a:pt x="353" y="21"/>
                </a:lnTo>
                <a:lnTo>
                  <a:pt x="354" y="27"/>
                </a:lnTo>
                <a:lnTo>
                  <a:pt x="358" y="25"/>
                </a:lnTo>
                <a:lnTo>
                  <a:pt x="356" y="32"/>
                </a:lnTo>
                <a:lnTo>
                  <a:pt x="353" y="36"/>
                </a:lnTo>
                <a:lnTo>
                  <a:pt x="354" y="44"/>
                </a:lnTo>
                <a:lnTo>
                  <a:pt x="354" y="51"/>
                </a:lnTo>
                <a:lnTo>
                  <a:pt x="353" y="55"/>
                </a:lnTo>
                <a:lnTo>
                  <a:pt x="356" y="60"/>
                </a:lnTo>
                <a:lnTo>
                  <a:pt x="358" y="67"/>
                </a:lnTo>
                <a:lnTo>
                  <a:pt x="359" y="75"/>
                </a:lnTo>
                <a:lnTo>
                  <a:pt x="362" y="81"/>
                </a:lnTo>
                <a:lnTo>
                  <a:pt x="364" y="87"/>
                </a:lnTo>
                <a:lnTo>
                  <a:pt x="367" y="94"/>
                </a:lnTo>
                <a:lnTo>
                  <a:pt x="367" y="97"/>
                </a:lnTo>
                <a:lnTo>
                  <a:pt x="377" y="108"/>
                </a:lnTo>
                <a:lnTo>
                  <a:pt x="383" y="113"/>
                </a:lnTo>
                <a:lnTo>
                  <a:pt x="389" y="117"/>
                </a:lnTo>
                <a:lnTo>
                  <a:pt x="394" y="122"/>
                </a:lnTo>
                <a:lnTo>
                  <a:pt x="399" y="129"/>
                </a:lnTo>
                <a:lnTo>
                  <a:pt x="408" y="135"/>
                </a:lnTo>
                <a:lnTo>
                  <a:pt x="413" y="140"/>
                </a:lnTo>
                <a:lnTo>
                  <a:pt x="421" y="146"/>
                </a:lnTo>
                <a:lnTo>
                  <a:pt x="423" y="154"/>
                </a:lnTo>
                <a:lnTo>
                  <a:pt x="424" y="160"/>
                </a:lnTo>
                <a:lnTo>
                  <a:pt x="424" y="167"/>
                </a:lnTo>
                <a:lnTo>
                  <a:pt x="426" y="173"/>
                </a:lnTo>
                <a:lnTo>
                  <a:pt x="427" y="178"/>
                </a:lnTo>
                <a:lnTo>
                  <a:pt x="432" y="183"/>
                </a:lnTo>
                <a:lnTo>
                  <a:pt x="437" y="186"/>
                </a:lnTo>
                <a:lnTo>
                  <a:pt x="443" y="183"/>
                </a:lnTo>
                <a:lnTo>
                  <a:pt x="450" y="178"/>
                </a:lnTo>
                <a:lnTo>
                  <a:pt x="456" y="175"/>
                </a:lnTo>
                <a:lnTo>
                  <a:pt x="462" y="178"/>
                </a:lnTo>
                <a:lnTo>
                  <a:pt x="467" y="181"/>
                </a:lnTo>
                <a:lnTo>
                  <a:pt x="472" y="184"/>
                </a:lnTo>
                <a:lnTo>
                  <a:pt x="477" y="190"/>
                </a:lnTo>
                <a:lnTo>
                  <a:pt x="475" y="197"/>
                </a:lnTo>
                <a:lnTo>
                  <a:pt x="472" y="203"/>
                </a:lnTo>
                <a:lnTo>
                  <a:pt x="470" y="211"/>
                </a:lnTo>
                <a:lnTo>
                  <a:pt x="469" y="218"/>
                </a:lnTo>
                <a:lnTo>
                  <a:pt x="466" y="224"/>
                </a:lnTo>
                <a:lnTo>
                  <a:pt x="462" y="229"/>
                </a:lnTo>
                <a:lnTo>
                  <a:pt x="459" y="237"/>
                </a:lnTo>
                <a:lnTo>
                  <a:pt x="458" y="241"/>
                </a:lnTo>
                <a:lnTo>
                  <a:pt x="458" y="248"/>
                </a:lnTo>
                <a:lnTo>
                  <a:pt x="458" y="252"/>
                </a:lnTo>
                <a:lnTo>
                  <a:pt x="459" y="257"/>
                </a:lnTo>
                <a:lnTo>
                  <a:pt x="462" y="260"/>
                </a:lnTo>
                <a:lnTo>
                  <a:pt x="470" y="267"/>
                </a:lnTo>
                <a:lnTo>
                  <a:pt x="477" y="276"/>
                </a:lnTo>
                <a:lnTo>
                  <a:pt x="489" y="283"/>
                </a:lnTo>
                <a:lnTo>
                  <a:pt x="497" y="287"/>
                </a:lnTo>
                <a:lnTo>
                  <a:pt x="505" y="292"/>
                </a:lnTo>
                <a:lnTo>
                  <a:pt x="513" y="299"/>
                </a:lnTo>
                <a:lnTo>
                  <a:pt x="523" y="305"/>
                </a:lnTo>
                <a:lnTo>
                  <a:pt x="531" y="311"/>
                </a:lnTo>
                <a:lnTo>
                  <a:pt x="536" y="318"/>
                </a:lnTo>
                <a:lnTo>
                  <a:pt x="536" y="326"/>
                </a:lnTo>
                <a:lnTo>
                  <a:pt x="536" y="330"/>
                </a:lnTo>
                <a:lnTo>
                  <a:pt x="539" y="335"/>
                </a:lnTo>
                <a:lnTo>
                  <a:pt x="542" y="338"/>
                </a:lnTo>
                <a:lnTo>
                  <a:pt x="545" y="343"/>
                </a:lnTo>
                <a:lnTo>
                  <a:pt x="543" y="348"/>
                </a:lnTo>
                <a:lnTo>
                  <a:pt x="540" y="353"/>
                </a:lnTo>
                <a:lnTo>
                  <a:pt x="537" y="359"/>
                </a:lnTo>
                <a:lnTo>
                  <a:pt x="540" y="364"/>
                </a:lnTo>
                <a:lnTo>
                  <a:pt x="543" y="368"/>
                </a:lnTo>
                <a:lnTo>
                  <a:pt x="548" y="375"/>
                </a:lnTo>
                <a:lnTo>
                  <a:pt x="551" y="381"/>
                </a:lnTo>
                <a:lnTo>
                  <a:pt x="559" y="384"/>
                </a:lnTo>
                <a:lnTo>
                  <a:pt x="569" y="386"/>
                </a:lnTo>
                <a:lnTo>
                  <a:pt x="574" y="392"/>
                </a:lnTo>
                <a:lnTo>
                  <a:pt x="577" y="400"/>
                </a:lnTo>
                <a:lnTo>
                  <a:pt x="575" y="410"/>
                </a:lnTo>
                <a:lnTo>
                  <a:pt x="574" y="416"/>
                </a:lnTo>
                <a:lnTo>
                  <a:pt x="570" y="422"/>
                </a:lnTo>
                <a:lnTo>
                  <a:pt x="567" y="429"/>
                </a:lnTo>
                <a:lnTo>
                  <a:pt x="558" y="435"/>
                </a:lnTo>
                <a:lnTo>
                  <a:pt x="551" y="437"/>
                </a:lnTo>
                <a:lnTo>
                  <a:pt x="550" y="443"/>
                </a:lnTo>
                <a:lnTo>
                  <a:pt x="545" y="451"/>
                </a:lnTo>
                <a:lnTo>
                  <a:pt x="543" y="457"/>
                </a:lnTo>
                <a:lnTo>
                  <a:pt x="540" y="462"/>
                </a:lnTo>
                <a:lnTo>
                  <a:pt x="539" y="476"/>
                </a:lnTo>
                <a:lnTo>
                  <a:pt x="537" y="486"/>
                </a:lnTo>
                <a:lnTo>
                  <a:pt x="534" y="492"/>
                </a:lnTo>
                <a:lnTo>
                  <a:pt x="531" y="499"/>
                </a:lnTo>
                <a:lnTo>
                  <a:pt x="531" y="503"/>
                </a:lnTo>
                <a:lnTo>
                  <a:pt x="531" y="510"/>
                </a:lnTo>
                <a:lnTo>
                  <a:pt x="524" y="502"/>
                </a:lnTo>
                <a:lnTo>
                  <a:pt x="521" y="502"/>
                </a:lnTo>
                <a:lnTo>
                  <a:pt x="512" y="502"/>
                </a:lnTo>
                <a:lnTo>
                  <a:pt x="469" y="502"/>
                </a:lnTo>
                <a:lnTo>
                  <a:pt x="475" y="494"/>
                </a:lnTo>
                <a:lnTo>
                  <a:pt x="483" y="484"/>
                </a:lnTo>
                <a:lnTo>
                  <a:pt x="489" y="481"/>
                </a:lnTo>
                <a:lnTo>
                  <a:pt x="496" y="469"/>
                </a:lnTo>
                <a:lnTo>
                  <a:pt x="497" y="462"/>
                </a:lnTo>
                <a:lnTo>
                  <a:pt x="494" y="457"/>
                </a:lnTo>
                <a:lnTo>
                  <a:pt x="489" y="453"/>
                </a:lnTo>
                <a:lnTo>
                  <a:pt x="488" y="449"/>
                </a:lnTo>
                <a:lnTo>
                  <a:pt x="486" y="446"/>
                </a:lnTo>
                <a:lnTo>
                  <a:pt x="94" y="459"/>
                </a:lnTo>
                <a:lnTo>
                  <a:pt x="99" y="170"/>
                </a:lnTo>
                <a:lnTo>
                  <a:pt x="94" y="168"/>
                </a:lnTo>
                <a:lnTo>
                  <a:pt x="87" y="167"/>
                </a:lnTo>
                <a:lnTo>
                  <a:pt x="80" y="162"/>
                </a:lnTo>
                <a:lnTo>
                  <a:pt x="75" y="159"/>
                </a:lnTo>
                <a:lnTo>
                  <a:pt x="73" y="154"/>
                </a:lnTo>
                <a:lnTo>
                  <a:pt x="75" y="149"/>
                </a:lnTo>
                <a:lnTo>
                  <a:pt x="72" y="148"/>
                </a:lnTo>
                <a:lnTo>
                  <a:pt x="70" y="141"/>
                </a:lnTo>
                <a:lnTo>
                  <a:pt x="68" y="138"/>
                </a:lnTo>
                <a:lnTo>
                  <a:pt x="62" y="135"/>
                </a:lnTo>
                <a:lnTo>
                  <a:pt x="60" y="130"/>
                </a:lnTo>
                <a:lnTo>
                  <a:pt x="57" y="127"/>
                </a:lnTo>
                <a:lnTo>
                  <a:pt x="51" y="125"/>
                </a:lnTo>
                <a:lnTo>
                  <a:pt x="51" y="121"/>
                </a:lnTo>
                <a:lnTo>
                  <a:pt x="54" y="117"/>
                </a:lnTo>
                <a:lnTo>
                  <a:pt x="57" y="114"/>
                </a:lnTo>
                <a:lnTo>
                  <a:pt x="60" y="109"/>
                </a:lnTo>
                <a:lnTo>
                  <a:pt x="60" y="105"/>
                </a:lnTo>
                <a:lnTo>
                  <a:pt x="64" y="102"/>
                </a:lnTo>
                <a:lnTo>
                  <a:pt x="70" y="100"/>
                </a:lnTo>
                <a:lnTo>
                  <a:pt x="72" y="102"/>
                </a:lnTo>
                <a:lnTo>
                  <a:pt x="73" y="98"/>
                </a:lnTo>
                <a:lnTo>
                  <a:pt x="75" y="94"/>
                </a:lnTo>
                <a:lnTo>
                  <a:pt x="73" y="90"/>
                </a:lnTo>
                <a:lnTo>
                  <a:pt x="70" y="89"/>
                </a:lnTo>
                <a:lnTo>
                  <a:pt x="68" y="86"/>
                </a:lnTo>
                <a:lnTo>
                  <a:pt x="68" y="82"/>
                </a:lnTo>
                <a:lnTo>
                  <a:pt x="65" y="79"/>
                </a:lnTo>
                <a:lnTo>
                  <a:pt x="62" y="82"/>
                </a:lnTo>
                <a:lnTo>
                  <a:pt x="59" y="87"/>
                </a:lnTo>
                <a:lnTo>
                  <a:pt x="54" y="87"/>
                </a:lnTo>
                <a:lnTo>
                  <a:pt x="49" y="87"/>
                </a:lnTo>
                <a:lnTo>
                  <a:pt x="45" y="84"/>
                </a:lnTo>
                <a:lnTo>
                  <a:pt x="40" y="81"/>
                </a:lnTo>
                <a:lnTo>
                  <a:pt x="32" y="71"/>
                </a:lnTo>
                <a:lnTo>
                  <a:pt x="30" y="68"/>
                </a:lnTo>
                <a:lnTo>
                  <a:pt x="29" y="63"/>
                </a:lnTo>
                <a:lnTo>
                  <a:pt x="30" y="60"/>
                </a:lnTo>
                <a:lnTo>
                  <a:pt x="25" y="54"/>
                </a:lnTo>
                <a:lnTo>
                  <a:pt x="21" y="49"/>
                </a:lnTo>
                <a:lnTo>
                  <a:pt x="18" y="43"/>
                </a:lnTo>
                <a:lnTo>
                  <a:pt x="11" y="40"/>
                </a:lnTo>
                <a:lnTo>
                  <a:pt x="6" y="36"/>
                </a:lnTo>
                <a:lnTo>
                  <a:pt x="6" y="32"/>
                </a:lnTo>
                <a:lnTo>
                  <a:pt x="6" y="25"/>
                </a:lnTo>
                <a:lnTo>
                  <a:pt x="3" y="19"/>
                </a:lnTo>
                <a:lnTo>
                  <a:pt x="2" y="13"/>
                </a:lnTo>
                <a:lnTo>
                  <a:pt x="0" y="9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" name="Freeform 38"/>
          <p:cNvSpPr>
            <a:spLocks/>
          </p:cNvSpPr>
          <p:nvPr/>
        </p:nvSpPr>
        <p:spPr bwMode="auto">
          <a:xfrm>
            <a:off x="6019800" y="2935287"/>
            <a:ext cx="573088" cy="663575"/>
          </a:xfrm>
          <a:custGeom>
            <a:avLst/>
            <a:gdLst>
              <a:gd name="T0" fmla="*/ 2147483647 w 361"/>
              <a:gd name="T1" fmla="*/ 2147483647 h 418"/>
              <a:gd name="T2" fmla="*/ 2147483647 w 361"/>
              <a:gd name="T3" fmla="*/ 2147483647 h 418"/>
              <a:gd name="T4" fmla="*/ 2147483647 w 361"/>
              <a:gd name="T5" fmla="*/ 2147483647 h 418"/>
              <a:gd name="T6" fmla="*/ 2147483647 w 361"/>
              <a:gd name="T7" fmla="*/ 2147483647 h 418"/>
              <a:gd name="T8" fmla="*/ 2147483647 w 361"/>
              <a:gd name="T9" fmla="*/ 2147483647 h 418"/>
              <a:gd name="T10" fmla="*/ 2147483647 w 361"/>
              <a:gd name="T11" fmla="*/ 2147483647 h 418"/>
              <a:gd name="T12" fmla="*/ 2147483647 w 361"/>
              <a:gd name="T13" fmla="*/ 2147483647 h 418"/>
              <a:gd name="T14" fmla="*/ 2147483647 w 361"/>
              <a:gd name="T15" fmla="*/ 2147483647 h 418"/>
              <a:gd name="T16" fmla="*/ 2147483647 w 361"/>
              <a:gd name="T17" fmla="*/ 2147483647 h 418"/>
              <a:gd name="T18" fmla="*/ 2147483647 w 361"/>
              <a:gd name="T19" fmla="*/ 2147483647 h 418"/>
              <a:gd name="T20" fmla="*/ 2147483647 w 361"/>
              <a:gd name="T21" fmla="*/ 2147483647 h 418"/>
              <a:gd name="T22" fmla="*/ 2147483647 w 361"/>
              <a:gd name="T23" fmla="*/ 2147483647 h 418"/>
              <a:gd name="T24" fmla="*/ 2147483647 w 361"/>
              <a:gd name="T25" fmla="*/ 2147483647 h 418"/>
              <a:gd name="T26" fmla="*/ 2147483647 w 361"/>
              <a:gd name="T27" fmla="*/ 2147483647 h 418"/>
              <a:gd name="T28" fmla="*/ 2147483647 w 361"/>
              <a:gd name="T29" fmla="*/ 2147483647 h 418"/>
              <a:gd name="T30" fmla="*/ 2147483647 w 361"/>
              <a:gd name="T31" fmla="*/ 0 h 418"/>
              <a:gd name="T32" fmla="*/ 2147483647 w 361"/>
              <a:gd name="T33" fmla="*/ 2147483647 h 418"/>
              <a:gd name="T34" fmla="*/ 2147483647 w 361"/>
              <a:gd name="T35" fmla="*/ 2147483647 h 418"/>
              <a:gd name="T36" fmla="*/ 2147483647 w 361"/>
              <a:gd name="T37" fmla="*/ 2147483647 h 418"/>
              <a:gd name="T38" fmla="*/ 2147483647 w 361"/>
              <a:gd name="T39" fmla="*/ 2147483647 h 418"/>
              <a:gd name="T40" fmla="*/ 2147483647 w 361"/>
              <a:gd name="T41" fmla="*/ 2147483647 h 418"/>
              <a:gd name="T42" fmla="*/ 2147483647 w 361"/>
              <a:gd name="T43" fmla="*/ 2147483647 h 418"/>
              <a:gd name="T44" fmla="*/ 2147483647 w 361"/>
              <a:gd name="T45" fmla="*/ 2147483647 h 418"/>
              <a:gd name="T46" fmla="*/ 2147483647 w 361"/>
              <a:gd name="T47" fmla="*/ 2147483647 h 418"/>
              <a:gd name="T48" fmla="*/ 2147483647 w 361"/>
              <a:gd name="T49" fmla="*/ 2147483647 h 418"/>
              <a:gd name="T50" fmla="*/ 2147483647 w 361"/>
              <a:gd name="T51" fmla="*/ 2147483647 h 418"/>
              <a:gd name="T52" fmla="*/ 2147483647 w 361"/>
              <a:gd name="T53" fmla="*/ 2147483647 h 418"/>
              <a:gd name="T54" fmla="*/ 2147483647 w 361"/>
              <a:gd name="T55" fmla="*/ 2147483647 h 418"/>
              <a:gd name="T56" fmla="*/ 2147483647 w 361"/>
              <a:gd name="T57" fmla="*/ 2147483647 h 418"/>
              <a:gd name="T58" fmla="*/ 2147483647 w 361"/>
              <a:gd name="T59" fmla="*/ 2147483647 h 418"/>
              <a:gd name="T60" fmla="*/ 2147483647 w 361"/>
              <a:gd name="T61" fmla="*/ 2147483647 h 418"/>
              <a:gd name="T62" fmla="*/ 2147483647 w 361"/>
              <a:gd name="T63" fmla="*/ 2147483647 h 418"/>
              <a:gd name="T64" fmla="*/ 2147483647 w 361"/>
              <a:gd name="T65" fmla="*/ 2147483647 h 418"/>
              <a:gd name="T66" fmla="*/ 2147483647 w 361"/>
              <a:gd name="T67" fmla="*/ 2147483647 h 418"/>
              <a:gd name="T68" fmla="*/ 2147483647 w 361"/>
              <a:gd name="T69" fmla="*/ 2147483647 h 418"/>
              <a:gd name="T70" fmla="*/ 2147483647 w 361"/>
              <a:gd name="T71" fmla="*/ 2147483647 h 418"/>
              <a:gd name="T72" fmla="*/ 2147483647 w 361"/>
              <a:gd name="T73" fmla="*/ 2147483647 h 418"/>
              <a:gd name="T74" fmla="*/ 2147483647 w 361"/>
              <a:gd name="T75" fmla="*/ 2147483647 h 418"/>
              <a:gd name="T76" fmla="*/ 2147483647 w 361"/>
              <a:gd name="T77" fmla="*/ 2147483647 h 418"/>
              <a:gd name="T78" fmla="*/ 2147483647 w 361"/>
              <a:gd name="T79" fmla="*/ 2147483647 h 418"/>
              <a:gd name="T80" fmla="*/ 2147483647 w 361"/>
              <a:gd name="T81" fmla="*/ 2147483647 h 418"/>
              <a:gd name="T82" fmla="*/ 2147483647 w 361"/>
              <a:gd name="T83" fmla="*/ 2147483647 h 418"/>
              <a:gd name="T84" fmla="*/ 2147483647 w 361"/>
              <a:gd name="T85" fmla="*/ 2147483647 h 418"/>
              <a:gd name="T86" fmla="*/ 2147483647 w 361"/>
              <a:gd name="T87" fmla="*/ 2147483647 h 418"/>
              <a:gd name="T88" fmla="*/ 2147483647 w 361"/>
              <a:gd name="T89" fmla="*/ 2147483647 h 418"/>
              <a:gd name="T90" fmla="*/ 2147483647 w 361"/>
              <a:gd name="T91" fmla="*/ 2147483647 h 418"/>
              <a:gd name="T92" fmla="*/ 2147483647 w 361"/>
              <a:gd name="T93" fmla="*/ 2147483647 h 418"/>
              <a:gd name="T94" fmla="*/ 2147483647 w 361"/>
              <a:gd name="T95" fmla="*/ 2147483647 h 418"/>
              <a:gd name="T96" fmla="*/ 2147483647 w 361"/>
              <a:gd name="T97" fmla="*/ 2147483647 h 418"/>
              <a:gd name="T98" fmla="*/ 2147483647 w 361"/>
              <a:gd name="T99" fmla="*/ 2147483647 h 418"/>
              <a:gd name="T100" fmla="*/ 2147483647 w 361"/>
              <a:gd name="T101" fmla="*/ 2147483647 h 418"/>
              <a:gd name="T102" fmla="*/ 2147483647 w 361"/>
              <a:gd name="T103" fmla="*/ 2147483647 h 418"/>
              <a:gd name="T104" fmla="*/ 2147483647 w 361"/>
              <a:gd name="T105" fmla="*/ 2147483647 h 418"/>
              <a:gd name="T106" fmla="*/ 2147483647 w 361"/>
              <a:gd name="T107" fmla="*/ 2147483647 h 418"/>
              <a:gd name="T108" fmla="*/ 2147483647 w 361"/>
              <a:gd name="T109" fmla="*/ 2147483647 h 418"/>
              <a:gd name="T110" fmla="*/ 2147483647 w 361"/>
              <a:gd name="T111" fmla="*/ 2147483647 h 418"/>
              <a:gd name="T112" fmla="*/ 2147483647 w 361"/>
              <a:gd name="T113" fmla="*/ 2147483647 h 418"/>
              <a:gd name="T114" fmla="*/ 2147483647 w 361"/>
              <a:gd name="T115" fmla="*/ 2147483647 h 418"/>
              <a:gd name="T116" fmla="*/ 2147483647 w 361"/>
              <a:gd name="T117" fmla="*/ 2147483647 h 418"/>
              <a:gd name="T118" fmla="*/ 2147483647 w 361"/>
              <a:gd name="T119" fmla="*/ 2147483647 h 418"/>
              <a:gd name="T120" fmla="*/ 2147483647 w 361"/>
              <a:gd name="T121" fmla="*/ 2147483647 h 418"/>
              <a:gd name="T122" fmla="*/ 2147483647 w 361"/>
              <a:gd name="T123" fmla="*/ 2147483647 h 4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61"/>
              <a:gd name="T187" fmla="*/ 0 h 418"/>
              <a:gd name="T188" fmla="*/ 361 w 361"/>
              <a:gd name="T189" fmla="*/ 418 h 41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61" h="418">
                <a:moveTo>
                  <a:pt x="0" y="80"/>
                </a:moveTo>
                <a:lnTo>
                  <a:pt x="16" y="78"/>
                </a:lnTo>
                <a:lnTo>
                  <a:pt x="22" y="75"/>
                </a:lnTo>
                <a:lnTo>
                  <a:pt x="35" y="75"/>
                </a:lnTo>
                <a:lnTo>
                  <a:pt x="46" y="73"/>
                </a:lnTo>
                <a:lnTo>
                  <a:pt x="56" y="72"/>
                </a:lnTo>
                <a:lnTo>
                  <a:pt x="64" y="69"/>
                </a:lnTo>
                <a:lnTo>
                  <a:pt x="86" y="70"/>
                </a:lnTo>
                <a:lnTo>
                  <a:pt x="94" y="67"/>
                </a:lnTo>
                <a:lnTo>
                  <a:pt x="99" y="65"/>
                </a:lnTo>
                <a:lnTo>
                  <a:pt x="106" y="67"/>
                </a:lnTo>
                <a:lnTo>
                  <a:pt x="119" y="69"/>
                </a:lnTo>
                <a:lnTo>
                  <a:pt x="132" y="70"/>
                </a:lnTo>
                <a:lnTo>
                  <a:pt x="140" y="76"/>
                </a:lnTo>
                <a:lnTo>
                  <a:pt x="146" y="80"/>
                </a:lnTo>
                <a:lnTo>
                  <a:pt x="154" y="80"/>
                </a:lnTo>
                <a:lnTo>
                  <a:pt x="162" y="80"/>
                </a:lnTo>
                <a:lnTo>
                  <a:pt x="167" y="84"/>
                </a:lnTo>
                <a:lnTo>
                  <a:pt x="180" y="83"/>
                </a:lnTo>
                <a:lnTo>
                  <a:pt x="197" y="81"/>
                </a:lnTo>
                <a:lnTo>
                  <a:pt x="205" y="80"/>
                </a:lnTo>
                <a:lnTo>
                  <a:pt x="216" y="75"/>
                </a:lnTo>
                <a:lnTo>
                  <a:pt x="226" y="70"/>
                </a:lnTo>
                <a:lnTo>
                  <a:pt x="237" y="70"/>
                </a:lnTo>
                <a:lnTo>
                  <a:pt x="246" y="65"/>
                </a:lnTo>
                <a:lnTo>
                  <a:pt x="256" y="56"/>
                </a:lnTo>
                <a:lnTo>
                  <a:pt x="270" y="46"/>
                </a:lnTo>
                <a:lnTo>
                  <a:pt x="286" y="32"/>
                </a:lnTo>
                <a:lnTo>
                  <a:pt x="300" y="21"/>
                </a:lnTo>
                <a:lnTo>
                  <a:pt x="316" y="11"/>
                </a:lnTo>
                <a:lnTo>
                  <a:pt x="329" y="3"/>
                </a:lnTo>
                <a:lnTo>
                  <a:pt x="338" y="0"/>
                </a:lnTo>
                <a:lnTo>
                  <a:pt x="342" y="16"/>
                </a:lnTo>
                <a:lnTo>
                  <a:pt x="342" y="30"/>
                </a:lnTo>
                <a:lnTo>
                  <a:pt x="348" y="57"/>
                </a:lnTo>
                <a:lnTo>
                  <a:pt x="348" y="67"/>
                </a:lnTo>
                <a:lnTo>
                  <a:pt x="353" y="84"/>
                </a:lnTo>
                <a:lnTo>
                  <a:pt x="353" y="102"/>
                </a:lnTo>
                <a:lnTo>
                  <a:pt x="356" y="115"/>
                </a:lnTo>
                <a:lnTo>
                  <a:pt x="359" y="126"/>
                </a:lnTo>
                <a:lnTo>
                  <a:pt x="361" y="150"/>
                </a:lnTo>
                <a:lnTo>
                  <a:pt x="358" y="162"/>
                </a:lnTo>
                <a:lnTo>
                  <a:pt x="358" y="183"/>
                </a:lnTo>
                <a:lnTo>
                  <a:pt x="356" y="202"/>
                </a:lnTo>
                <a:lnTo>
                  <a:pt x="356" y="221"/>
                </a:lnTo>
                <a:lnTo>
                  <a:pt x="353" y="238"/>
                </a:lnTo>
                <a:lnTo>
                  <a:pt x="353" y="253"/>
                </a:lnTo>
                <a:lnTo>
                  <a:pt x="351" y="262"/>
                </a:lnTo>
                <a:lnTo>
                  <a:pt x="343" y="272"/>
                </a:lnTo>
                <a:lnTo>
                  <a:pt x="335" y="285"/>
                </a:lnTo>
                <a:lnTo>
                  <a:pt x="326" y="293"/>
                </a:lnTo>
                <a:lnTo>
                  <a:pt x="321" y="297"/>
                </a:lnTo>
                <a:lnTo>
                  <a:pt x="310" y="299"/>
                </a:lnTo>
                <a:lnTo>
                  <a:pt x="303" y="300"/>
                </a:lnTo>
                <a:lnTo>
                  <a:pt x="300" y="305"/>
                </a:lnTo>
                <a:lnTo>
                  <a:pt x="297" y="312"/>
                </a:lnTo>
                <a:lnTo>
                  <a:pt x="292" y="315"/>
                </a:lnTo>
                <a:lnTo>
                  <a:pt x="286" y="316"/>
                </a:lnTo>
                <a:lnTo>
                  <a:pt x="284" y="324"/>
                </a:lnTo>
                <a:lnTo>
                  <a:pt x="286" y="332"/>
                </a:lnTo>
                <a:lnTo>
                  <a:pt x="284" y="340"/>
                </a:lnTo>
                <a:lnTo>
                  <a:pt x="286" y="348"/>
                </a:lnTo>
                <a:lnTo>
                  <a:pt x="284" y="354"/>
                </a:lnTo>
                <a:lnTo>
                  <a:pt x="281" y="356"/>
                </a:lnTo>
                <a:lnTo>
                  <a:pt x="275" y="358"/>
                </a:lnTo>
                <a:lnTo>
                  <a:pt x="272" y="350"/>
                </a:lnTo>
                <a:lnTo>
                  <a:pt x="267" y="348"/>
                </a:lnTo>
                <a:lnTo>
                  <a:pt x="264" y="350"/>
                </a:lnTo>
                <a:lnTo>
                  <a:pt x="261" y="356"/>
                </a:lnTo>
                <a:lnTo>
                  <a:pt x="256" y="359"/>
                </a:lnTo>
                <a:lnTo>
                  <a:pt x="256" y="366"/>
                </a:lnTo>
                <a:lnTo>
                  <a:pt x="254" y="372"/>
                </a:lnTo>
                <a:lnTo>
                  <a:pt x="254" y="378"/>
                </a:lnTo>
                <a:lnTo>
                  <a:pt x="256" y="385"/>
                </a:lnTo>
                <a:lnTo>
                  <a:pt x="259" y="389"/>
                </a:lnTo>
                <a:lnTo>
                  <a:pt x="257" y="396"/>
                </a:lnTo>
                <a:lnTo>
                  <a:pt x="253" y="399"/>
                </a:lnTo>
                <a:lnTo>
                  <a:pt x="249" y="404"/>
                </a:lnTo>
                <a:lnTo>
                  <a:pt x="249" y="408"/>
                </a:lnTo>
                <a:lnTo>
                  <a:pt x="248" y="412"/>
                </a:lnTo>
                <a:lnTo>
                  <a:pt x="242" y="413"/>
                </a:lnTo>
                <a:lnTo>
                  <a:pt x="237" y="416"/>
                </a:lnTo>
                <a:lnTo>
                  <a:pt x="229" y="418"/>
                </a:lnTo>
                <a:lnTo>
                  <a:pt x="224" y="415"/>
                </a:lnTo>
                <a:lnTo>
                  <a:pt x="216" y="408"/>
                </a:lnTo>
                <a:lnTo>
                  <a:pt x="208" y="405"/>
                </a:lnTo>
                <a:lnTo>
                  <a:pt x="202" y="402"/>
                </a:lnTo>
                <a:lnTo>
                  <a:pt x="200" y="394"/>
                </a:lnTo>
                <a:lnTo>
                  <a:pt x="199" y="391"/>
                </a:lnTo>
                <a:lnTo>
                  <a:pt x="199" y="386"/>
                </a:lnTo>
                <a:lnTo>
                  <a:pt x="194" y="386"/>
                </a:lnTo>
                <a:lnTo>
                  <a:pt x="189" y="386"/>
                </a:lnTo>
                <a:lnTo>
                  <a:pt x="186" y="388"/>
                </a:lnTo>
                <a:lnTo>
                  <a:pt x="184" y="394"/>
                </a:lnTo>
                <a:lnTo>
                  <a:pt x="180" y="399"/>
                </a:lnTo>
                <a:lnTo>
                  <a:pt x="175" y="404"/>
                </a:lnTo>
                <a:lnTo>
                  <a:pt x="168" y="407"/>
                </a:lnTo>
                <a:lnTo>
                  <a:pt x="160" y="407"/>
                </a:lnTo>
                <a:lnTo>
                  <a:pt x="154" y="401"/>
                </a:lnTo>
                <a:lnTo>
                  <a:pt x="149" y="397"/>
                </a:lnTo>
                <a:lnTo>
                  <a:pt x="145" y="397"/>
                </a:lnTo>
                <a:lnTo>
                  <a:pt x="141" y="397"/>
                </a:lnTo>
                <a:lnTo>
                  <a:pt x="140" y="399"/>
                </a:lnTo>
                <a:lnTo>
                  <a:pt x="137" y="404"/>
                </a:lnTo>
                <a:lnTo>
                  <a:pt x="133" y="405"/>
                </a:lnTo>
                <a:lnTo>
                  <a:pt x="130" y="410"/>
                </a:lnTo>
                <a:lnTo>
                  <a:pt x="129" y="408"/>
                </a:lnTo>
                <a:lnTo>
                  <a:pt x="126" y="405"/>
                </a:lnTo>
                <a:lnTo>
                  <a:pt x="119" y="401"/>
                </a:lnTo>
                <a:lnTo>
                  <a:pt x="114" y="396"/>
                </a:lnTo>
                <a:lnTo>
                  <a:pt x="110" y="393"/>
                </a:lnTo>
                <a:lnTo>
                  <a:pt x="100" y="394"/>
                </a:lnTo>
                <a:lnTo>
                  <a:pt x="92" y="394"/>
                </a:lnTo>
                <a:lnTo>
                  <a:pt x="86" y="393"/>
                </a:lnTo>
                <a:lnTo>
                  <a:pt x="81" y="386"/>
                </a:lnTo>
                <a:lnTo>
                  <a:pt x="78" y="378"/>
                </a:lnTo>
                <a:lnTo>
                  <a:pt x="73" y="374"/>
                </a:lnTo>
                <a:lnTo>
                  <a:pt x="67" y="367"/>
                </a:lnTo>
                <a:lnTo>
                  <a:pt x="60" y="364"/>
                </a:lnTo>
                <a:lnTo>
                  <a:pt x="52" y="364"/>
                </a:lnTo>
                <a:lnTo>
                  <a:pt x="46" y="361"/>
                </a:lnTo>
                <a:lnTo>
                  <a:pt x="38" y="358"/>
                </a:lnTo>
                <a:lnTo>
                  <a:pt x="33" y="359"/>
                </a:lnTo>
                <a:lnTo>
                  <a:pt x="27" y="366"/>
                </a:lnTo>
                <a:lnTo>
                  <a:pt x="0" y="80"/>
                </a:lnTo>
                <a:close/>
              </a:path>
            </a:pathLst>
          </a:custGeom>
          <a:solidFill>
            <a:srgbClr val="FFCF01">
              <a:alpha val="75000"/>
            </a:srgb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5" name="Freeform 41"/>
          <p:cNvSpPr>
            <a:spLocks/>
          </p:cNvSpPr>
          <p:nvPr/>
        </p:nvSpPr>
        <p:spPr bwMode="auto">
          <a:xfrm>
            <a:off x="5789613" y="4906962"/>
            <a:ext cx="1223962" cy="1004888"/>
          </a:xfrm>
          <a:custGeom>
            <a:avLst/>
            <a:gdLst>
              <a:gd name="T0" fmla="*/ 2147483647 w 771"/>
              <a:gd name="T1" fmla="*/ 2147483647 h 633"/>
              <a:gd name="T2" fmla="*/ 2147483647 w 771"/>
              <a:gd name="T3" fmla="*/ 2147483647 h 633"/>
              <a:gd name="T4" fmla="*/ 2147483647 w 771"/>
              <a:gd name="T5" fmla="*/ 2147483647 h 633"/>
              <a:gd name="T6" fmla="*/ 2147483647 w 771"/>
              <a:gd name="T7" fmla="*/ 2147483647 h 633"/>
              <a:gd name="T8" fmla="*/ 2147483647 w 771"/>
              <a:gd name="T9" fmla="*/ 2147483647 h 633"/>
              <a:gd name="T10" fmla="*/ 2147483647 w 771"/>
              <a:gd name="T11" fmla="*/ 0 h 633"/>
              <a:gd name="T12" fmla="*/ 2147483647 w 771"/>
              <a:gd name="T13" fmla="*/ 2147483647 h 633"/>
              <a:gd name="T14" fmla="*/ 2147483647 w 771"/>
              <a:gd name="T15" fmla="*/ 2147483647 h 633"/>
              <a:gd name="T16" fmla="*/ 2147483647 w 771"/>
              <a:gd name="T17" fmla="*/ 2147483647 h 633"/>
              <a:gd name="T18" fmla="*/ 2147483647 w 771"/>
              <a:gd name="T19" fmla="*/ 2147483647 h 633"/>
              <a:gd name="T20" fmla="*/ 2147483647 w 771"/>
              <a:gd name="T21" fmla="*/ 2147483647 h 633"/>
              <a:gd name="T22" fmla="*/ 2147483647 w 771"/>
              <a:gd name="T23" fmla="*/ 2147483647 h 633"/>
              <a:gd name="T24" fmla="*/ 2147483647 w 771"/>
              <a:gd name="T25" fmla="*/ 2147483647 h 633"/>
              <a:gd name="T26" fmla="*/ 2147483647 w 771"/>
              <a:gd name="T27" fmla="*/ 2147483647 h 633"/>
              <a:gd name="T28" fmla="*/ 2147483647 w 771"/>
              <a:gd name="T29" fmla="*/ 2147483647 h 633"/>
              <a:gd name="T30" fmla="*/ 2147483647 w 771"/>
              <a:gd name="T31" fmla="*/ 2147483647 h 633"/>
              <a:gd name="T32" fmla="*/ 2147483647 w 771"/>
              <a:gd name="T33" fmla="*/ 2147483647 h 633"/>
              <a:gd name="T34" fmla="*/ 2147483647 w 771"/>
              <a:gd name="T35" fmla="*/ 2147483647 h 633"/>
              <a:gd name="T36" fmla="*/ 2147483647 w 771"/>
              <a:gd name="T37" fmla="*/ 2147483647 h 633"/>
              <a:gd name="T38" fmla="*/ 2147483647 w 771"/>
              <a:gd name="T39" fmla="*/ 2147483647 h 633"/>
              <a:gd name="T40" fmla="*/ 2147483647 w 771"/>
              <a:gd name="T41" fmla="*/ 2147483647 h 633"/>
              <a:gd name="T42" fmla="*/ 2147483647 w 771"/>
              <a:gd name="T43" fmla="*/ 2147483647 h 633"/>
              <a:gd name="T44" fmla="*/ 2147483647 w 771"/>
              <a:gd name="T45" fmla="*/ 2147483647 h 633"/>
              <a:gd name="T46" fmla="*/ 2147483647 w 771"/>
              <a:gd name="T47" fmla="*/ 2147483647 h 633"/>
              <a:gd name="T48" fmla="*/ 2147483647 w 771"/>
              <a:gd name="T49" fmla="*/ 2147483647 h 633"/>
              <a:gd name="T50" fmla="*/ 2147483647 w 771"/>
              <a:gd name="T51" fmla="*/ 2147483647 h 633"/>
              <a:gd name="T52" fmla="*/ 2147483647 w 771"/>
              <a:gd name="T53" fmla="*/ 2147483647 h 633"/>
              <a:gd name="T54" fmla="*/ 2147483647 w 771"/>
              <a:gd name="T55" fmla="*/ 2147483647 h 633"/>
              <a:gd name="T56" fmla="*/ 2147483647 w 771"/>
              <a:gd name="T57" fmla="*/ 2147483647 h 633"/>
              <a:gd name="T58" fmla="*/ 2147483647 w 771"/>
              <a:gd name="T59" fmla="*/ 2147483647 h 633"/>
              <a:gd name="T60" fmla="*/ 2147483647 w 771"/>
              <a:gd name="T61" fmla="*/ 2147483647 h 633"/>
              <a:gd name="T62" fmla="*/ 2147483647 w 771"/>
              <a:gd name="T63" fmla="*/ 2147483647 h 633"/>
              <a:gd name="T64" fmla="*/ 2147483647 w 771"/>
              <a:gd name="T65" fmla="*/ 2147483647 h 633"/>
              <a:gd name="T66" fmla="*/ 2147483647 w 771"/>
              <a:gd name="T67" fmla="*/ 2147483647 h 633"/>
              <a:gd name="T68" fmla="*/ 2147483647 w 771"/>
              <a:gd name="T69" fmla="*/ 2147483647 h 633"/>
              <a:gd name="T70" fmla="*/ 2147483647 w 771"/>
              <a:gd name="T71" fmla="*/ 2147483647 h 633"/>
              <a:gd name="T72" fmla="*/ 2147483647 w 771"/>
              <a:gd name="T73" fmla="*/ 2147483647 h 633"/>
              <a:gd name="T74" fmla="*/ 2147483647 w 771"/>
              <a:gd name="T75" fmla="*/ 2147483647 h 633"/>
              <a:gd name="T76" fmla="*/ 2147483647 w 771"/>
              <a:gd name="T77" fmla="*/ 2147483647 h 633"/>
              <a:gd name="T78" fmla="*/ 2147483647 w 771"/>
              <a:gd name="T79" fmla="*/ 2147483647 h 633"/>
              <a:gd name="T80" fmla="*/ 2147483647 w 771"/>
              <a:gd name="T81" fmla="*/ 2147483647 h 633"/>
              <a:gd name="T82" fmla="*/ 2147483647 w 771"/>
              <a:gd name="T83" fmla="*/ 2147483647 h 633"/>
              <a:gd name="T84" fmla="*/ 2147483647 w 771"/>
              <a:gd name="T85" fmla="*/ 2147483647 h 633"/>
              <a:gd name="T86" fmla="*/ 2147483647 w 771"/>
              <a:gd name="T87" fmla="*/ 2147483647 h 633"/>
              <a:gd name="T88" fmla="*/ 2147483647 w 771"/>
              <a:gd name="T89" fmla="*/ 2147483647 h 633"/>
              <a:gd name="T90" fmla="*/ 2147483647 w 771"/>
              <a:gd name="T91" fmla="*/ 2147483647 h 633"/>
              <a:gd name="T92" fmla="*/ 2147483647 w 771"/>
              <a:gd name="T93" fmla="*/ 2147483647 h 633"/>
              <a:gd name="T94" fmla="*/ 2147483647 w 771"/>
              <a:gd name="T95" fmla="*/ 2147483647 h 633"/>
              <a:gd name="T96" fmla="*/ 2147483647 w 771"/>
              <a:gd name="T97" fmla="*/ 2147483647 h 633"/>
              <a:gd name="T98" fmla="*/ 2147483647 w 771"/>
              <a:gd name="T99" fmla="*/ 2147483647 h 633"/>
              <a:gd name="T100" fmla="*/ 2147483647 w 771"/>
              <a:gd name="T101" fmla="*/ 2147483647 h 633"/>
              <a:gd name="T102" fmla="*/ 0 w 771"/>
              <a:gd name="T103" fmla="*/ 2147483647 h 63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71"/>
              <a:gd name="T157" fmla="*/ 0 h 633"/>
              <a:gd name="T158" fmla="*/ 771 w 771"/>
              <a:gd name="T159" fmla="*/ 633 h 63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71" h="633">
                <a:moveTo>
                  <a:pt x="3" y="38"/>
                </a:moveTo>
                <a:lnTo>
                  <a:pt x="240" y="21"/>
                </a:lnTo>
                <a:lnTo>
                  <a:pt x="251" y="31"/>
                </a:lnTo>
                <a:lnTo>
                  <a:pt x="258" y="40"/>
                </a:lnTo>
                <a:lnTo>
                  <a:pt x="264" y="45"/>
                </a:lnTo>
                <a:lnTo>
                  <a:pt x="334" y="43"/>
                </a:lnTo>
                <a:lnTo>
                  <a:pt x="348" y="42"/>
                </a:lnTo>
                <a:lnTo>
                  <a:pt x="366" y="40"/>
                </a:lnTo>
                <a:lnTo>
                  <a:pt x="397" y="38"/>
                </a:lnTo>
                <a:lnTo>
                  <a:pt x="440" y="37"/>
                </a:lnTo>
                <a:lnTo>
                  <a:pt x="475" y="35"/>
                </a:lnTo>
                <a:lnTo>
                  <a:pt x="509" y="32"/>
                </a:lnTo>
                <a:lnTo>
                  <a:pt x="509" y="40"/>
                </a:lnTo>
                <a:lnTo>
                  <a:pt x="509" y="46"/>
                </a:lnTo>
                <a:lnTo>
                  <a:pt x="515" y="53"/>
                </a:lnTo>
                <a:lnTo>
                  <a:pt x="523" y="53"/>
                </a:lnTo>
                <a:lnTo>
                  <a:pt x="528" y="50"/>
                </a:lnTo>
                <a:lnTo>
                  <a:pt x="531" y="42"/>
                </a:lnTo>
                <a:lnTo>
                  <a:pt x="532" y="34"/>
                </a:lnTo>
                <a:lnTo>
                  <a:pt x="532" y="27"/>
                </a:lnTo>
                <a:lnTo>
                  <a:pt x="526" y="19"/>
                </a:lnTo>
                <a:lnTo>
                  <a:pt x="525" y="13"/>
                </a:lnTo>
                <a:lnTo>
                  <a:pt x="525" y="5"/>
                </a:lnTo>
                <a:lnTo>
                  <a:pt x="531" y="0"/>
                </a:lnTo>
                <a:lnTo>
                  <a:pt x="539" y="0"/>
                </a:lnTo>
                <a:lnTo>
                  <a:pt x="547" y="2"/>
                </a:lnTo>
                <a:lnTo>
                  <a:pt x="556" y="4"/>
                </a:lnTo>
                <a:lnTo>
                  <a:pt x="564" y="4"/>
                </a:lnTo>
                <a:lnTo>
                  <a:pt x="574" y="4"/>
                </a:lnTo>
                <a:lnTo>
                  <a:pt x="572" y="21"/>
                </a:lnTo>
                <a:lnTo>
                  <a:pt x="580" y="31"/>
                </a:lnTo>
                <a:lnTo>
                  <a:pt x="586" y="46"/>
                </a:lnTo>
                <a:lnTo>
                  <a:pt x="598" y="67"/>
                </a:lnTo>
                <a:lnTo>
                  <a:pt x="614" y="97"/>
                </a:lnTo>
                <a:lnTo>
                  <a:pt x="633" y="132"/>
                </a:lnTo>
                <a:lnTo>
                  <a:pt x="647" y="158"/>
                </a:lnTo>
                <a:lnTo>
                  <a:pt x="687" y="229"/>
                </a:lnTo>
                <a:lnTo>
                  <a:pt x="688" y="235"/>
                </a:lnTo>
                <a:lnTo>
                  <a:pt x="688" y="248"/>
                </a:lnTo>
                <a:lnTo>
                  <a:pt x="690" y="256"/>
                </a:lnTo>
                <a:lnTo>
                  <a:pt x="691" y="267"/>
                </a:lnTo>
                <a:lnTo>
                  <a:pt x="693" y="278"/>
                </a:lnTo>
                <a:lnTo>
                  <a:pt x="702" y="293"/>
                </a:lnTo>
                <a:lnTo>
                  <a:pt x="714" y="315"/>
                </a:lnTo>
                <a:lnTo>
                  <a:pt x="729" y="340"/>
                </a:lnTo>
                <a:lnTo>
                  <a:pt x="739" y="358"/>
                </a:lnTo>
                <a:lnTo>
                  <a:pt x="757" y="390"/>
                </a:lnTo>
                <a:lnTo>
                  <a:pt x="764" y="405"/>
                </a:lnTo>
                <a:lnTo>
                  <a:pt x="766" y="426"/>
                </a:lnTo>
                <a:lnTo>
                  <a:pt x="766" y="440"/>
                </a:lnTo>
                <a:lnTo>
                  <a:pt x="768" y="469"/>
                </a:lnTo>
                <a:lnTo>
                  <a:pt x="771" y="485"/>
                </a:lnTo>
                <a:lnTo>
                  <a:pt x="769" y="509"/>
                </a:lnTo>
                <a:lnTo>
                  <a:pt x="771" y="528"/>
                </a:lnTo>
                <a:lnTo>
                  <a:pt x="769" y="537"/>
                </a:lnTo>
                <a:lnTo>
                  <a:pt x="763" y="552"/>
                </a:lnTo>
                <a:lnTo>
                  <a:pt x="763" y="568"/>
                </a:lnTo>
                <a:lnTo>
                  <a:pt x="764" y="577"/>
                </a:lnTo>
                <a:lnTo>
                  <a:pt x="771" y="580"/>
                </a:lnTo>
                <a:lnTo>
                  <a:pt x="768" y="595"/>
                </a:lnTo>
                <a:lnTo>
                  <a:pt x="758" y="609"/>
                </a:lnTo>
                <a:lnTo>
                  <a:pt x="750" y="622"/>
                </a:lnTo>
                <a:lnTo>
                  <a:pt x="742" y="633"/>
                </a:lnTo>
                <a:lnTo>
                  <a:pt x="741" y="626"/>
                </a:lnTo>
                <a:lnTo>
                  <a:pt x="747" y="622"/>
                </a:lnTo>
                <a:lnTo>
                  <a:pt x="750" y="615"/>
                </a:lnTo>
                <a:lnTo>
                  <a:pt x="753" y="607"/>
                </a:lnTo>
                <a:lnTo>
                  <a:pt x="757" y="599"/>
                </a:lnTo>
                <a:lnTo>
                  <a:pt x="755" y="593"/>
                </a:lnTo>
                <a:lnTo>
                  <a:pt x="749" y="591"/>
                </a:lnTo>
                <a:lnTo>
                  <a:pt x="742" y="596"/>
                </a:lnTo>
                <a:lnTo>
                  <a:pt x="736" y="599"/>
                </a:lnTo>
                <a:lnTo>
                  <a:pt x="728" y="604"/>
                </a:lnTo>
                <a:lnTo>
                  <a:pt x="715" y="609"/>
                </a:lnTo>
                <a:lnTo>
                  <a:pt x="704" y="612"/>
                </a:lnTo>
                <a:lnTo>
                  <a:pt x="695" y="615"/>
                </a:lnTo>
                <a:lnTo>
                  <a:pt x="688" y="617"/>
                </a:lnTo>
                <a:lnTo>
                  <a:pt x="682" y="614"/>
                </a:lnTo>
                <a:lnTo>
                  <a:pt x="679" y="609"/>
                </a:lnTo>
                <a:lnTo>
                  <a:pt x="677" y="599"/>
                </a:lnTo>
                <a:lnTo>
                  <a:pt x="677" y="591"/>
                </a:lnTo>
                <a:lnTo>
                  <a:pt x="677" y="583"/>
                </a:lnTo>
                <a:lnTo>
                  <a:pt x="671" y="577"/>
                </a:lnTo>
                <a:lnTo>
                  <a:pt x="664" y="569"/>
                </a:lnTo>
                <a:lnTo>
                  <a:pt x="661" y="561"/>
                </a:lnTo>
                <a:lnTo>
                  <a:pt x="652" y="550"/>
                </a:lnTo>
                <a:lnTo>
                  <a:pt x="647" y="544"/>
                </a:lnTo>
                <a:lnTo>
                  <a:pt x="641" y="539"/>
                </a:lnTo>
                <a:lnTo>
                  <a:pt x="628" y="540"/>
                </a:lnTo>
                <a:lnTo>
                  <a:pt x="620" y="537"/>
                </a:lnTo>
                <a:lnTo>
                  <a:pt x="614" y="528"/>
                </a:lnTo>
                <a:lnTo>
                  <a:pt x="609" y="520"/>
                </a:lnTo>
                <a:lnTo>
                  <a:pt x="606" y="510"/>
                </a:lnTo>
                <a:lnTo>
                  <a:pt x="602" y="501"/>
                </a:lnTo>
                <a:lnTo>
                  <a:pt x="593" y="490"/>
                </a:lnTo>
                <a:lnTo>
                  <a:pt x="586" y="485"/>
                </a:lnTo>
                <a:lnTo>
                  <a:pt x="582" y="480"/>
                </a:lnTo>
                <a:lnTo>
                  <a:pt x="580" y="467"/>
                </a:lnTo>
                <a:lnTo>
                  <a:pt x="582" y="461"/>
                </a:lnTo>
                <a:lnTo>
                  <a:pt x="574" y="459"/>
                </a:lnTo>
                <a:lnTo>
                  <a:pt x="574" y="452"/>
                </a:lnTo>
                <a:lnTo>
                  <a:pt x="572" y="442"/>
                </a:lnTo>
                <a:lnTo>
                  <a:pt x="571" y="436"/>
                </a:lnTo>
                <a:lnTo>
                  <a:pt x="566" y="434"/>
                </a:lnTo>
                <a:lnTo>
                  <a:pt x="563" y="436"/>
                </a:lnTo>
                <a:lnTo>
                  <a:pt x="558" y="440"/>
                </a:lnTo>
                <a:lnTo>
                  <a:pt x="553" y="440"/>
                </a:lnTo>
                <a:lnTo>
                  <a:pt x="548" y="436"/>
                </a:lnTo>
                <a:lnTo>
                  <a:pt x="544" y="428"/>
                </a:lnTo>
                <a:lnTo>
                  <a:pt x="534" y="415"/>
                </a:lnTo>
                <a:lnTo>
                  <a:pt x="528" y="405"/>
                </a:lnTo>
                <a:lnTo>
                  <a:pt x="517" y="398"/>
                </a:lnTo>
                <a:lnTo>
                  <a:pt x="512" y="390"/>
                </a:lnTo>
                <a:lnTo>
                  <a:pt x="509" y="377"/>
                </a:lnTo>
                <a:lnTo>
                  <a:pt x="509" y="367"/>
                </a:lnTo>
                <a:lnTo>
                  <a:pt x="510" y="359"/>
                </a:lnTo>
                <a:lnTo>
                  <a:pt x="513" y="348"/>
                </a:lnTo>
                <a:lnTo>
                  <a:pt x="513" y="337"/>
                </a:lnTo>
                <a:lnTo>
                  <a:pt x="513" y="328"/>
                </a:lnTo>
                <a:lnTo>
                  <a:pt x="507" y="323"/>
                </a:lnTo>
                <a:lnTo>
                  <a:pt x="502" y="324"/>
                </a:lnTo>
                <a:lnTo>
                  <a:pt x="498" y="328"/>
                </a:lnTo>
                <a:lnTo>
                  <a:pt x="499" y="334"/>
                </a:lnTo>
                <a:lnTo>
                  <a:pt x="499" y="339"/>
                </a:lnTo>
                <a:lnTo>
                  <a:pt x="494" y="340"/>
                </a:lnTo>
                <a:lnTo>
                  <a:pt x="490" y="337"/>
                </a:lnTo>
                <a:lnTo>
                  <a:pt x="488" y="331"/>
                </a:lnTo>
                <a:lnTo>
                  <a:pt x="486" y="305"/>
                </a:lnTo>
                <a:lnTo>
                  <a:pt x="483" y="289"/>
                </a:lnTo>
                <a:lnTo>
                  <a:pt x="482" y="264"/>
                </a:lnTo>
                <a:lnTo>
                  <a:pt x="480" y="239"/>
                </a:lnTo>
                <a:lnTo>
                  <a:pt x="477" y="220"/>
                </a:lnTo>
                <a:lnTo>
                  <a:pt x="475" y="207"/>
                </a:lnTo>
                <a:lnTo>
                  <a:pt x="474" y="199"/>
                </a:lnTo>
                <a:lnTo>
                  <a:pt x="469" y="193"/>
                </a:lnTo>
                <a:lnTo>
                  <a:pt x="461" y="191"/>
                </a:lnTo>
                <a:lnTo>
                  <a:pt x="450" y="188"/>
                </a:lnTo>
                <a:lnTo>
                  <a:pt x="443" y="185"/>
                </a:lnTo>
                <a:lnTo>
                  <a:pt x="436" y="183"/>
                </a:lnTo>
                <a:lnTo>
                  <a:pt x="429" y="180"/>
                </a:lnTo>
                <a:lnTo>
                  <a:pt x="423" y="170"/>
                </a:lnTo>
                <a:lnTo>
                  <a:pt x="415" y="164"/>
                </a:lnTo>
                <a:lnTo>
                  <a:pt x="407" y="161"/>
                </a:lnTo>
                <a:lnTo>
                  <a:pt x="404" y="158"/>
                </a:lnTo>
                <a:lnTo>
                  <a:pt x="402" y="148"/>
                </a:lnTo>
                <a:lnTo>
                  <a:pt x="401" y="143"/>
                </a:lnTo>
                <a:lnTo>
                  <a:pt x="391" y="137"/>
                </a:lnTo>
                <a:lnTo>
                  <a:pt x="378" y="127"/>
                </a:lnTo>
                <a:lnTo>
                  <a:pt x="370" y="116"/>
                </a:lnTo>
                <a:lnTo>
                  <a:pt x="358" y="108"/>
                </a:lnTo>
                <a:lnTo>
                  <a:pt x="350" y="105"/>
                </a:lnTo>
                <a:lnTo>
                  <a:pt x="331" y="104"/>
                </a:lnTo>
                <a:lnTo>
                  <a:pt x="326" y="107"/>
                </a:lnTo>
                <a:lnTo>
                  <a:pt x="320" y="110"/>
                </a:lnTo>
                <a:lnTo>
                  <a:pt x="316" y="115"/>
                </a:lnTo>
                <a:lnTo>
                  <a:pt x="313" y="116"/>
                </a:lnTo>
                <a:lnTo>
                  <a:pt x="313" y="124"/>
                </a:lnTo>
                <a:lnTo>
                  <a:pt x="310" y="127"/>
                </a:lnTo>
                <a:lnTo>
                  <a:pt x="305" y="129"/>
                </a:lnTo>
                <a:lnTo>
                  <a:pt x="299" y="131"/>
                </a:lnTo>
                <a:lnTo>
                  <a:pt x="294" y="134"/>
                </a:lnTo>
                <a:lnTo>
                  <a:pt x="289" y="139"/>
                </a:lnTo>
                <a:lnTo>
                  <a:pt x="281" y="143"/>
                </a:lnTo>
                <a:lnTo>
                  <a:pt x="272" y="146"/>
                </a:lnTo>
                <a:lnTo>
                  <a:pt x="266" y="148"/>
                </a:lnTo>
                <a:lnTo>
                  <a:pt x="258" y="151"/>
                </a:lnTo>
                <a:lnTo>
                  <a:pt x="250" y="151"/>
                </a:lnTo>
                <a:lnTo>
                  <a:pt x="242" y="156"/>
                </a:lnTo>
                <a:lnTo>
                  <a:pt x="237" y="158"/>
                </a:lnTo>
                <a:lnTo>
                  <a:pt x="232" y="161"/>
                </a:lnTo>
                <a:lnTo>
                  <a:pt x="224" y="158"/>
                </a:lnTo>
                <a:lnTo>
                  <a:pt x="221" y="154"/>
                </a:lnTo>
                <a:lnTo>
                  <a:pt x="216" y="146"/>
                </a:lnTo>
                <a:lnTo>
                  <a:pt x="210" y="139"/>
                </a:lnTo>
                <a:lnTo>
                  <a:pt x="200" y="132"/>
                </a:lnTo>
                <a:lnTo>
                  <a:pt x="188" y="121"/>
                </a:lnTo>
                <a:lnTo>
                  <a:pt x="186" y="121"/>
                </a:lnTo>
                <a:lnTo>
                  <a:pt x="172" y="115"/>
                </a:lnTo>
                <a:lnTo>
                  <a:pt x="153" y="107"/>
                </a:lnTo>
                <a:lnTo>
                  <a:pt x="140" y="102"/>
                </a:lnTo>
                <a:lnTo>
                  <a:pt x="129" y="99"/>
                </a:lnTo>
                <a:lnTo>
                  <a:pt x="124" y="94"/>
                </a:lnTo>
                <a:lnTo>
                  <a:pt x="127" y="91"/>
                </a:lnTo>
                <a:lnTo>
                  <a:pt x="127" y="85"/>
                </a:lnTo>
                <a:lnTo>
                  <a:pt x="123" y="81"/>
                </a:lnTo>
                <a:lnTo>
                  <a:pt x="116" y="81"/>
                </a:lnTo>
                <a:lnTo>
                  <a:pt x="108" y="83"/>
                </a:lnTo>
                <a:lnTo>
                  <a:pt x="103" y="86"/>
                </a:lnTo>
                <a:lnTo>
                  <a:pt x="96" y="88"/>
                </a:lnTo>
                <a:lnTo>
                  <a:pt x="84" y="92"/>
                </a:lnTo>
                <a:lnTo>
                  <a:pt x="78" y="94"/>
                </a:lnTo>
                <a:lnTo>
                  <a:pt x="69" y="97"/>
                </a:lnTo>
                <a:lnTo>
                  <a:pt x="59" y="94"/>
                </a:lnTo>
                <a:lnTo>
                  <a:pt x="54" y="96"/>
                </a:lnTo>
                <a:lnTo>
                  <a:pt x="54" y="89"/>
                </a:lnTo>
                <a:lnTo>
                  <a:pt x="54" y="85"/>
                </a:lnTo>
                <a:lnTo>
                  <a:pt x="54" y="81"/>
                </a:lnTo>
                <a:lnTo>
                  <a:pt x="49" y="86"/>
                </a:lnTo>
                <a:lnTo>
                  <a:pt x="43" y="89"/>
                </a:lnTo>
                <a:lnTo>
                  <a:pt x="40" y="92"/>
                </a:lnTo>
                <a:lnTo>
                  <a:pt x="32" y="99"/>
                </a:lnTo>
                <a:lnTo>
                  <a:pt x="26" y="100"/>
                </a:lnTo>
                <a:lnTo>
                  <a:pt x="24" y="102"/>
                </a:lnTo>
                <a:lnTo>
                  <a:pt x="22" y="89"/>
                </a:lnTo>
                <a:lnTo>
                  <a:pt x="24" y="75"/>
                </a:lnTo>
                <a:lnTo>
                  <a:pt x="18" y="69"/>
                </a:lnTo>
                <a:lnTo>
                  <a:pt x="8" y="59"/>
                </a:lnTo>
                <a:lnTo>
                  <a:pt x="0" y="51"/>
                </a:lnTo>
                <a:lnTo>
                  <a:pt x="2" y="40"/>
                </a:lnTo>
                <a:lnTo>
                  <a:pt x="3" y="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6" name="Freeform 45"/>
          <p:cNvSpPr>
            <a:spLocks/>
          </p:cNvSpPr>
          <p:nvPr/>
        </p:nvSpPr>
        <p:spPr bwMode="auto">
          <a:xfrm>
            <a:off x="6350000" y="4133850"/>
            <a:ext cx="695325" cy="536575"/>
          </a:xfrm>
          <a:custGeom>
            <a:avLst/>
            <a:gdLst>
              <a:gd name="T0" fmla="*/ 2147483647 w 438"/>
              <a:gd name="T1" fmla="*/ 2147483647 h 338"/>
              <a:gd name="T2" fmla="*/ 2147483647 w 438"/>
              <a:gd name="T3" fmla="*/ 2147483647 h 338"/>
              <a:gd name="T4" fmla="*/ 2147483647 w 438"/>
              <a:gd name="T5" fmla="*/ 2147483647 h 338"/>
              <a:gd name="T6" fmla="*/ 2147483647 w 438"/>
              <a:gd name="T7" fmla="*/ 2147483647 h 338"/>
              <a:gd name="T8" fmla="*/ 2147483647 w 438"/>
              <a:gd name="T9" fmla="*/ 0 h 338"/>
              <a:gd name="T10" fmla="*/ 2147483647 w 438"/>
              <a:gd name="T11" fmla="*/ 2147483647 h 338"/>
              <a:gd name="T12" fmla="*/ 2147483647 w 438"/>
              <a:gd name="T13" fmla="*/ 2147483647 h 338"/>
              <a:gd name="T14" fmla="*/ 2147483647 w 438"/>
              <a:gd name="T15" fmla="*/ 2147483647 h 338"/>
              <a:gd name="T16" fmla="*/ 2147483647 w 438"/>
              <a:gd name="T17" fmla="*/ 2147483647 h 338"/>
              <a:gd name="T18" fmla="*/ 2147483647 w 438"/>
              <a:gd name="T19" fmla="*/ 2147483647 h 338"/>
              <a:gd name="T20" fmla="*/ 2147483647 w 438"/>
              <a:gd name="T21" fmla="*/ 2147483647 h 338"/>
              <a:gd name="T22" fmla="*/ 2147483647 w 438"/>
              <a:gd name="T23" fmla="*/ 2147483647 h 338"/>
              <a:gd name="T24" fmla="*/ 2147483647 w 438"/>
              <a:gd name="T25" fmla="*/ 2147483647 h 338"/>
              <a:gd name="T26" fmla="*/ 2147483647 w 438"/>
              <a:gd name="T27" fmla="*/ 2147483647 h 338"/>
              <a:gd name="T28" fmla="*/ 2147483647 w 438"/>
              <a:gd name="T29" fmla="*/ 2147483647 h 338"/>
              <a:gd name="T30" fmla="*/ 2147483647 w 438"/>
              <a:gd name="T31" fmla="*/ 2147483647 h 338"/>
              <a:gd name="T32" fmla="*/ 2147483647 w 438"/>
              <a:gd name="T33" fmla="*/ 2147483647 h 338"/>
              <a:gd name="T34" fmla="*/ 2147483647 w 438"/>
              <a:gd name="T35" fmla="*/ 2147483647 h 338"/>
              <a:gd name="T36" fmla="*/ 2147483647 w 438"/>
              <a:gd name="T37" fmla="*/ 2147483647 h 338"/>
              <a:gd name="T38" fmla="*/ 2147483647 w 438"/>
              <a:gd name="T39" fmla="*/ 2147483647 h 338"/>
              <a:gd name="T40" fmla="*/ 2147483647 w 438"/>
              <a:gd name="T41" fmla="*/ 2147483647 h 338"/>
              <a:gd name="T42" fmla="*/ 2147483647 w 438"/>
              <a:gd name="T43" fmla="*/ 2147483647 h 338"/>
              <a:gd name="T44" fmla="*/ 2147483647 w 438"/>
              <a:gd name="T45" fmla="*/ 2147483647 h 338"/>
              <a:gd name="T46" fmla="*/ 2147483647 w 438"/>
              <a:gd name="T47" fmla="*/ 2147483647 h 338"/>
              <a:gd name="T48" fmla="*/ 2147483647 w 438"/>
              <a:gd name="T49" fmla="*/ 2147483647 h 338"/>
              <a:gd name="T50" fmla="*/ 2147483647 w 438"/>
              <a:gd name="T51" fmla="*/ 2147483647 h 338"/>
              <a:gd name="T52" fmla="*/ 2147483647 w 438"/>
              <a:gd name="T53" fmla="*/ 2147483647 h 338"/>
              <a:gd name="T54" fmla="*/ 2147483647 w 438"/>
              <a:gd name="T55" fmla="*/ 2147483647 h 338"/>
              <a:gd name="T56" fmla="*/ 2147483647 w 438"/>
              <a:gd name="T57" fmla="*/ 2147483647 h 338"/>
              <a:gd name="T58" fmla="*/ 2147483647 w 438"/>
              <a:gd name="T59" fmla="*/ 2147483647 h 338"/>
              <a:gd name="T60" fmla="*/ 2147483647 w 438"/>
              <a:gd name="T61" fmla="*/ 2147483647 h 338"/>
              <a:gd name="T62" fmla="*/ 2147483647 w 438"/>
              <a:gd name="T63" fmla="*/ 2147483647 h 338"/>
              <a:gd name="T64" fmla="*/ 2147483647 w 438"/>
              <a:gd name="T65" fmla="*/ 2147483647 h 338"/>
              <a:gd name="T66" fmla="*/ 2147483647 w 438"/>
              <a:gd name="T67" fmla="*/ 2147483647 h 338"/>
              <a:gd name="T68" fmla="*/ 2147483647 w 438"/>
              <a:gd name="T69" fmla="*/ 2147483647 h 338"/>
              <a:gd name="T70" fmla="*/ 2147483647 w 438"/>
              <a:gd name="T71" fmla="*/ 2147483647 h 338"/>
              <a:gd name="T72" fmla="*/ 2147483647 w 438"/>
              <a:gd name="T73" fmla="*/ 2147483647 h 338"/>
              <a:gd name="T74" fmla="*/ 2147483647 w 438"/>
              <a:gd name="T75" fmla="*/ 2147483647 h 338"/>
              <a:gd name="T76" fmla="*/ 2147483647 w 438"/>
              <a:gd name="T77" fmla="*/ 2147483647 h 338"/>
              <a:gd name="T78" fmla="*/ 2147483647 w 438"/>
              <a:gd name="T79" fmla="*/ 2147483647 h 338"/>
              <a:gd name="T80" fmla="*/ 2147483647 w 438"/>
              <a:gd name="T81" fmla="*/ 2147483647 h 338"/>
              <a:gd name="T82" fmla="*/ 2147483647 w 438"/>
              <a:gd name="T83" fmla="*/ 2147483647 h 338"/>
              <a:gd name="T84" fmla="*/ 2147483647 w 438"/>
              <a:gd name="T85" fmla="*/ 2147483647 h 338"/>
              <a:gd name="T86" fmla="*/ 2147483647 w 438"/>
              <a:gd name="T87" fmla="*/ 2147483647 h 338"/>
              <a:gd name="T88" fmla="*/ 2147483647 w 438"/>
              <a:gd name="T89" fmla="*/ 2147483647 h 338"/>
              <a:gd name="T90" fmla="*/ 2147483647 w 438"/>
              <a:gd name="T91" fmla="*/ 2147483647 h 338"/>
              <a:gd name="T92" fmla="*/ 2147483647 w 438"/>
              <a:gd name="T93" fmla="*/ 2147483647 h 338"/>
              <a:gd name="T94" fmla="*/ 2147483647 w 438"/>
              <a:gd name="T95" fmla="*/ 2147483647 h 338"/>
              <a:gd name="T96" fmla="*/ 2147483647 w 438"/>
              <a:gd name="T97" fmla="*/ 2147483647 h 338"/>
              <a:gd name="T98" fmla="*/ 2147483647 w 438"/>
              <a:gd name="T99" fmla="*/ 2147483647 h 338"/>
              <a:gd name="T100" fmla="*/ 2147483647 w 438"/>
              <a:gd name="T101" fmla="*/ 2147483647 h 338"/>
              <a:gd name="T102" fmla="*/ 2147483647 w 438"/>
              <a:gd name="T103" fmla="*/ 2147483647 h 338"/>
              <a:gd name="T104" fmla="*/ 2147483647 w 438"/>
              <a:gd name="T105" fmla="*/ 2147483647 h 338"/>
              <a:gd name="T106" fmla="*/ 2147483647 w 438"/>
              <a:gd name="T107" fmla="*/ 2147483647 h 338"/>
              <a:gd name="T108" fmla="*/ 2147483647 w 438"/>
              <a:gd name="T109" fmla="*/ 2147483647 h 338"/>
              <a:gd name="T110" fmla="*/ 2147483647 w 438"/>
              <a:gd name="T111" fmla="*/ 2147483647 h 338"/>
              <a:gd name="T112" fmla="*/ 2147483647 w 438"/>
              <a:gd name="T113" fmla="*/ 2147483647 h 338"/>
              <a:gd name="T114" fmla="*/ 2147483647 w 438"/>
              <a:gd name="T115" fmla="*/ 2147483647 h 338"/>
              <a:gd name="T116" fmla="*/ 2147483647 w 438"/>
              <a:gd name="T117" fmla="*/ 2147483647 h 338"/>
              <a:gd name="T118" fmla="*/ 2147483647 w 438"/>
              <a:gd name="T119" fmla="*/ 2147483647 h 338"/>
              <a:gd name="T120" fmla="*/ 0 w 438"/>
              <a:gd name="T121" fmla="*/ 2147483647 h 338"/>
              <a:gd name="T122" fmla="*/ 2147483647 w 438"/>
              <a:gd name="T123" fmla="*/ 2147483647 h 338"/>
              <a:gd name="T124" fmla="*/ 2147483647 w 438"/>
              <a:gd name="T125" fmla="*/ 2147483647 h 33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38"/>
              <a:gd name="T190" fmla="*/ 0 h 338"/>
              <a:gd name="T191" fmla="*/ 438 w 438"/>
              <a:gd name="T192" fmla="*/ 338 h 33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38" h="338">
                <a:moveTo>
                  <a:pt x="17" y="39"/>
                </a:moveTo>
                <a:lnTo>
                  <a:pt x="35" y="31"/>
                </a:lnTo>
                <a:lnTo>
                  <a:pt x="54" y="23"/>
                </a:lnTo>
                <a:lnTo>
                  <a:pt x="71" y="12"/>
                </a:lnTo>
                <a:lnTo>
                  <a:pt x="83" y="6"/>
                </a:lnTo>
                <a:lnTo>
                  <a:pt x="103" y="6"/>
                </a:lnTo>
                <a:lnTo>
                  <a:pt x="121" y="4"/>
                </a:lnTo>
                <a:lnTo>
                  <a:pt x="137" y="3"/>
                </a:lnTo>
                <a:lnTo>
                  <a:pt x="157" y="4"/>
                </a:lnTo>
                <a:lnTo>
                  <a:pt x="178" y="0"/>
                </a:lnTo>
                <a:lnTo>
                  <a:pt x="192" y="0"/>
                </a:lnTo>
                <a:lnTo>
                  <a:pt x="202" y="8"/>
                </a:lnTo>
                <a:lnTo>
                  <a:pt x="214" y="8"/>
                </a:lnTo>
                <a:lnTo>
                  <a:pt x="221" y="14"/>
                </a:lnTo>
                <a:lnTo>
                  <a:pt x="226" y="22"/>
                </a:lnTo>
                <a:lnTo>
                  <a:pt x="227" y="31"/>
                </a:lnTo>
                <a:lnTo>
                  <a:pt x="235" y="31"/>
                </a:lnTo>
                <a:lnTo>
                  <a:pt x="256" y="30"/>
                </a:lnTo>
                <a:lnTo>
                  <a:pt x="270" y="25"/>
                </a:lnTo>
                <a:lnTo>
                  <a:pt x="289" y="22"/>
                </a:lnTo>
                <a:lnTo>
                  <a:pt x="302" y="20"/>
                </a:lnTo>
                <a:lnTo>
                  <a:pt x="311" y="17"/>
                </a:lnTo>
                <a:lnTo>
                  <a:pt x="319" y="14"/>
                </a:lnTo>
                <a:lnTo>
                  <a:pt x="322" y="14"/>
                </a:lnTo>
                <a:lnTo>
                  <a:pt x="326" y="15"/>
                </a:lnTo>
                <a:lnTo>
                  <a:pt x="329" y="19"/>
                </a:lnTo>
                <a:lnTo>
                  <a:pt x="345" y="30"/>
                </a:lnTo>
                <a:lnTo>
                  <a:pt x="438" y="103"/>
                </a:lnTo>
                <a:lnTo>
                  <a:pt x="438" y="108"/>
                </a:lnTo>
                <a:lnTo>
                  <a:pt x="438" y="111"/>
                </a:lnTo>
                <a:lnTo>
                  <a:pt x="434" y="114"/>
                </a:lnTo>
                <a:lnTo>
                  <a:pt x="427" y="119"/>
                </a:lnTo>
                <a:lnTo>
                  <a:pt x="423" y="125"/>
                </a:lnTo>
                <a:lnTo>
                  <a:pt x="418" y="131"/>
                </a:lnTo>
                <a:lnTo>
                  <a:pt x="413" y="139"/>
                </a:lnTo>
                <a:lnTo>
                  <a:pt x="410" y="147"/>
                </a:lnTo>
                <a:lnTo>
                  <a:pt x="407" y="157"/>
                </a:lnTo>
                <a:lnTo>
                  <a:pt x="402" y="163"/>
                </a:lnTo>
                <a:lnTo>
                  <a:pt x="400" y="166"/>
                </a:lnTo>
                <a:lnTo>
                  <a:pt x="397" y="168"/>
                </a:lnTo>
                <a:lnTo>
                  <a:pt x="392" y="171"/>
                </a:lnTo>
                <a:lnTo>
                  <a:pt x="394" y="173"/>
                </a:lnTo>
                <a:lnTo>
                  <a:pt x="397" y="176"/>
                </a:lnTo>
                <a:lnTo>
                  <a:pt x="400" y="182"/>
                </a:lnTo>
                <a:lnTo>
                  <a:pt x="399" y="187"/>
                </a:lnTo>
                <a:lnTo>
                  <a:pt x="397" y="192"/>
                </a:lnTo>
                <a:lnTo>
                  <a:pt x="396" y="198"/>
                </a:lnTo>
                <a:lnTo>
                  <a:pt x="391" y="201"/>
                </a:lnTo>
                <a:lnTo>
                  <a:pt x="388" y="203"/>
                </a:lnTo>
                <a:lnTo>
                  <a:pt x="384" y="206"/>
                </a:lnTo>
                <a:lnTo>
                  <a:pt x="380" y="205"/>
                </a:lnTo>
                <a:lnTo>
                  <a:pt x="375" y="209"/>
                </a:lnTo>
                <a:lnTo>
                  <a:pt x="373" y="212"/>
                </a:lnTo>
                <a:lnTo>
                  <a:pt x="373" y="219"/>
                </a:lnTo>
                <a:lnTo>
                  <a:pt x="373" y="222"/>
                </a:lnTo>
                <a:lnTo>
                  <a:pt x="370" y="225"/>
                </a:lnTo>
                <a:lnTo>
                  <a:pt x="327" y="268"/>
                </a:lnTo>
                <a:lnTo>
                  <a:pt x="321" y="271"/>
                </a:lnTo>
                <a:lnTo>
                  <a:pt x="313" y="274"/>
                </a:lnTo>
                <a:lnTo>
                  <a:pt x="299" y="278"/>
                </a:lnTo>
                <a:lnTo>
                  <a:pt x="280" y="279"/>
                </a:lnTo>
                <a:lnTo>
                  <a:pt x="272" y="281"/>
                </a:lnTo>
                <a:lnTo>
                  <a:pt x="265" y="282"/>
                </a:lnTo>
                <a:lnTo>
                  <a:pt x="267" y="287"/>
                </a:lnTo>
                <a:lnTo>
                  <a:pt x="270" y="292"/>
                </a:lnTo>
                <a:lnTo>
                  <a:pt x="275" y="294"/>
                </a:lnTo>
                <a:lnTo>
                  <a:pt x="280" y="300"/>
                </a:lnTo>
                <a:lnTo>
                  <a:pt x="281" y="305"/>
                </a:lnTo>
                <a:lnTo>
                  <a:pt x="284" y="308"/>
                </a:lnTo>
                <a:lnTo>
                  <a:pt x="286" y="311"/>
                </a:lnTo>
                <a:lnTo>
                  <a:pt x="281" y="314"/>
                </a:lnTo>
                <a:lnTo>
                  <a:pt x="280" y="317"/>
                </a:lnTo>
                <a:lnTo>
                  <a:pt x="272" y="317"/>
                </a:lnTo>
                <a:lnTo>
                  <a:pt x="268" y="321"/>
                </a:lnTo>
                <a:lnTo>
                  <a:pt x="262" y="322"/>
                </a:lnTo>
                <a:lnTo>
                  <a:pt x="259" y="327"/>
                </a:lnTo>
                <a:lnTo>
                  <a:pt x="257" y="332"/>
                </a:lnTo>
                <a:lnTo>
                  <a:pt x="257" y="338"/>
                </a:lnTo>
                <a:lnTo>
                  <a:pt x="249" y="338"/>
                </a:lnTo>
                <a:lnTo>
                  <a:pt x="243" y="336"/>
                </a:lnTo>
                <a:lnTo>
                  <a:pt x="238" y="333"/>
                </a:lnTo>
                <a:lnTo>
                  <a:pt x="235" y="330"/>
                </a:lnTo>
                <a:lnTo>
                  <a:pt x="233" y="325"/>
                </a:lnTo>
                <a:lnTo>
                  <a:pt x="235" y="319"/>
                </a:lnTo>
                <a:lnTo>
                  <a:pt x="233" y="314"/>
                </a:lnTo>
                <a:lnTo>
                  <a:pt x="230" y="309"/>
                </a:lnTo>
                <a:lnTo>
                  <a:pt x="229" y="305"/>
                </a:lnTo>
                <a:lnTo>
                  <a:pt x="226" y="298"/>
                </a:lnTo>
                <a:lnTo>
                  <a:pt x="221" y="292"/>
                </a:lnTo>
                <a:lnTo>
                  <a:pt x="218" y="289"/>
                </a:lnTo>
                <a:lnTo>
                  <a:pt x="213" y="284"/>
                </a:lnTo>
                <a:lnTo>
                  <a:pt x="206" y="281"/>
                </a:lnTo>
                <a:lnTo>
                  <a:pt x="202" y="274"/>
                </a:lnTo>
                <a:lnTo>
                  <a:pt x="200" y="270"/>
                </a:lnTo>
                <a:lnTo>
                  <a:pt x="200" y="262"/>
                </a:lnTo>
                <a:lnTo>
                  <a:pt x="195" y="255"/>
                </a:lnTo>
                <a:lnTo>
                  <a:pt x="192" y="249"/>
                </a:lnTo>
                <a:lnTo>
                  <a:pt x="191" y="243"/>
                </a:lnTo>
                <a:lnTo>
                  <a:pt x="179" y="235"/>
                </a:lnTo>
                <a:lnTo>
                  <a:pt x="167" y="228"/>
                </a:lnTo>
                <a:lnTo>
                  <a:pt x="159" y="222"/>
                </a:lnTo>
                <a:lnTo>
                  <a:pt x="156" y="217"/>
                </a:lnTo>
                <a:lnTo>
                  <a:pt x="154" y="212"/>
                </a:lnTo>
                <a:lnTo>
                  <a:pt x="146" y="211"/>
                </a:lnTo>
                <a:lnTo>
                  <a:pt x="143" y="203"/>
                </a:lnTo>
                <a:lnTo>
                  <a:pt x="141" y="198"/>
                </a:lnTo>
                <a:lnTo>
                  <a:pt x="137" y="193"/>
                </a:lnTo>
                <a:lnTo>
                  <a:pt x="122" y="182"/>
                </a:lnTo>
                <a:lnTo>
                  <a:pt x="113" y="173"/>
                </a:lnTo>
                <a:lnTo>
                  <a:pt x="105" y="165"/>
                </a:lnTo>
                <a:lnTo>
                  <a:pt x="95" y="157"/>
                </a:lnTo>
                <a:lnTo>
                  <a:pt x="84" y="154"/>
                </a:lnTo>
                <a:lnTo>
                  <a:pt x="78" y="146"/>
                </a:lnTo>
                <a:lnTo>
                  <a:pt x="59" y="124"/>
                </a:lnTo>
                <a:lnTo>
                  <a:pt x="54" y="117"/>
                </a:lnTo>
                <a:lnTo>
                  <a:pt x="52" y="112"/>
                </a:lnTo>
                <a:lnTo>
                  <a:pt x="51" y="106"/>
                </a:lnTo>
                <a:lnTo>
                  <a:pt x="43" y="98"/>
                </a:lnTo>
                <a:lnTo>
                  <a:pt x="35" y="93"/>
                </a:lnTo>
                <a:lnTo>
                  <a:pt x="27" y="92"/>
                </a:lnTo>
                <a:lnTo>
                  <a:pt x="9" y="89"/>
                </a:lnTo>
                <a:lnTo>
                  <a:pt x="0" y="76"/>
                </a:lnTo>
                <a:lnTo>
                  <a:pt x="0" y="70"/>
                </a:lnTo>
                <a:lnTo>
                  <a:pt x="3" y="58"/>
                </a:lnTo>
                <a:lnTo>
                  <a:pt x="9" y="54"/>
                </a:lnTo>
                <a:lnTo>
                  <a:pt x="16" y="46"/>
                </a:lnTo>
                <a:lnTo>
                  <a:pt x="17" y="3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7" name="Freeform 46"/>
          <p:cNvSpPr>
            <a:spLocks/>
          </p:cNvSpPr>
          <p:nvPr/>
        </p:nvSpPr>
        <p:spPr bwMode="auto">
          <a:xfrm>
            <a:off x="6169025" y="3729037"/>
            <a:ext cx="1257300" cy="565150"/>
          </a:xfrm>
          <a:custGeom>
            <a:avLst/>
            <a:gdLst>
              <a:gd name="T0" fmla="*/ 2147483647 w 792"/>
              <a:gd name="T1" fmla="*/ 2147483647 h 356"/>
              <a:gd name="T2" fmla="*/ 2147483647 w 792"/>
              <a:gd name="T3" fmla="*/ 2147483647 h 356"/>
              <a:gd name="T4" fmla="*/ 2147483647 w 792"/>
              <a:gd name="T5" fmla="*/ 2147483647 h 356"/>
              <a:gd name="T6" fmla="*/ 2147483647 w 792"/>
              <a:gd name="T7" fmla="*/ 2147483647 h 356"/>
              <a:gd name="T8" fmla="*/ 2147483647 w 792"/>
              <a:gd name="T9" fmla="*/ 2147483647 h 356"/>
              <a:gd name="T10" fmla="*/ 2147483647 w 792"/>
              <a:gd name="T11" fmla="*/ 2147483647 h 356"/>
              <a:gd name="T12" fmla="*/ 2147483647 w 792"/>
              <a:gd name="T13" fmla="*/ 2147483647 h 356"/>
              <a:gd name="T14" fmla="*/ 2147483647 w 792"/>
              <a:gd name="T15" fmla="*/ 2147483647 h 356"/>
              <a:gd name="T16" fmla="*/ 2147483647 w 792"/>
              <a:gd name="T17" fmla="*/ 2147483647 h 356"/>
              <a:gd name="T18" fmla="*/ 2147483647 w 792"/>
              <a:gd name="T19" fmla="*/ 2147483647 h 356"/>
              <a:gd name="T20" fmla="*/ 2147483647 w 792"/>
              <a:gd name="T21" fmla="*/ 2147483647 h 356"/>
              <a:gd name="T22" fmla="*/ 2147483647 w 792"/>
              <a:gd name="T23" fmla="*/ 2147483647 h 356"/>
              <a:gd name="T24" fmla="*/ 2147483647 w 792"/>
              <a:gd name="T25" fmla="*/ 2147483647 h 356"/>
              <a:gd name="T26" fmla="*/ 2147483647 w 792"/>
              <a:gd name="T27" fmla="*/ 2147483647 h 356"/>
              <a:gd name="T28" fmla="*/ 2147483647 w 792"/>
              <a:gd name="T29" fmla="*/ 2147483647 h 356"/>
              <a:gd name="T30" fmla="*/ 2147483647 w 792"/>
              <a:gd name="T31" fmla="*/ 2147483647 h 356"/>
              <a:gd name="T32" fmla="*/ 2147483647 w 792"/>
              <a:gd name="T33" fmla="*/ 2147483647 h 356"/>
              <a:gd name="T34" fmla="*/ 2147483647 w 792"/>
              <a:gd name="T35" fmla="*/ 2147483647 h 356"/>
              <a:gd name="T36" fmla="*/ 2147483647 w 792"/>
              <a:gd name="T37" fmla="*/ 2147483647 h 356"/>
              <a:gd name="T38" fmla="*/ 2147483647 w 792"/>
              <a:gd name="T39" fmla="*/ 2147483647 h 356"/>
              <a:gd name="T40" fmla="*/ 2147483647 w 792"/>
              <a:gd name="T41" fmla="*/ 2147483647 h 356"/>
              <a:gd name="T42" fmla="*/ 2147483647 w 792"/>
              <a:gd name="T43" fmla="*/ 2147483647 h 356"/>
              <a:gd name="T44" fmla="*/ 2147483647 w 792"/>
              <a:gd name="T45" fmla="*/ 2147483647 h 356"/>
              <a:gd name="T46" fmla="*/ 2147483647 w 792"/>
              <a:gd name="T47" fmla="*/ 2147483647 h 356"/>
              <a:gd name="T48" fmla="*/ 2147483647 w 792"/>
              <a:gd name="T49" fmla="*/ 2147483647 h 356"/>
              <a:gd name="T50" fmla="*/ 2147483647 w 792"/>
              <a:gd name="T51" fmla="*/ 2147483647 h 356"/>
              <a:gd name="T52" fmla="*/ 2147483647 w 792"/>
              <a:gd name="T53" fmla="*/ 2147483647 h 356"/>
              <a:gd name="T54" fmla="*/ 2147483647 w 792"/>
              <a:gd name="T55" fmla="*/ 2147483647 h 356"/>
              <a:gd name="T56" fmla="*/ 2147483647 w 792"/>
              <a:gd name="T57" fmla="*/ 2147483647 h 356"/>
              <a:gd name="T58" fmla="*/ 2147483647 w 792"/>
              <a:gd name="T59" fmla="*/ 2147483647 h 356"/>
              <a:gd name="T60" fmla="*/ 2147483647 w 792"/>
              <a:gd name="T61" fmla="*/ 2147483647 h 356"/>
              <a:gd name="T62" fmla="*/ 2147483647 w 792"/>
              <a:gd name="T63" fmla="*/ 2147483647 h 356"/>
              <a:gd name="T64" fmla="*/ 2147483647 w 792"/>
              <a:gd name="T65" fmla="*/ 2147483647 h 356"/>
              <a:gd name="T66" fmla="*/ 2147483647 w 792"/>
              <a:gd name="T67" fmla="*/ 2147483647 h 356"/>
              <a:gd name="T68" fmla="*/ 2147483647 w 792"/>
              <a:gd name="T69" fmla="*/ 2147483647 h 356"/>
              <a:gd name="T70" fmla="*/ 2147483647 w 792"/>
              <a:gd name="T71" fmla="*/ 2147483647 h 356"/>
              <a:gd name="T72" fmla="*/ 2147483647 w 792"/>
              <a:gd name="T73" fmla="*/ 2147483647 h 356"/>
              <a:gd name="T74" fmla="*/ 2147483647 w 792"/>
              <a:gd name="T75" fmla="*/ 2147483647 h 356"/>
              <a:gd name="T76" fmla="*/ 2147483647 w 792"/>
              <a:gd name="T77" fmla="*/ 2147483647 h 356"/>
              <a:gd name="T78" fmla="*/ 2147483647 w 792"/>
              <a:gd name="T79" fmla="*/ 2147483647 h 356"/>
              <a:gd name="T80" fmla="*/ 2147483647 w 792"/>
              <a:gd name="T81" fmla="*/ 2147483647 h 356"/>
              <a:gd name="T82" fmla="*/ 2147483647 w 792"/>
              <a:gd name="T83" fmla="*/ 2147483647 h 356"/>
              <a:gd name="T84" fmla="*/ 2147483647 w 792"/>
              <a:gd name="T85" fmla="*/ 2147483647 h 356"/>
              <a:gd name="T86" fmla="*/ 2147483647 w 792"/>
              <a:gd name="T87" fmla="*/ 2147483647 h 356"/>
              <a:gd name="T88" fmla="*/ 2147483647 w 792"/>
              <a:gd name="T89" fmla="*/ 2147483647 h 356"/>
              <a:gd name="T90" fmla="*/ 2147483647 w 792"/>
              <a:gd name="T91" fmla="*/ 2147483647 h 356"/>
              <a:gd name="T92" fmla="*/ 2147483647 w 792"/>
              <a:gd name="T93" fmla="*/ 2147483647 h 356"/>
              <a:gd name="T94" fmla="*/ 2147483647 w 792"/>
              <a:gd name="T95" fmla="*/ 2147483647 h 356"/>
              <a:gd name="T96" fmla="*/ 2147483647 w 792"/>
              <a:gd name="T97" fmla="*/ 2147483647 h 356"/>
              <a:gd name="T98" fmla="*/ 2147483647 w 792"/>
              <a:gd name="T99" fmla="*/ 2147483647 h 356"/>
              <a:gd name="T100" fmla="*/ 2147483647 w 792"/>
              <a:gd name="T101" fmla="*/ 2147483647 h 356"/>
              <a:gd name="T102" fmla="*/ 2147483647 w 792"/>
              <a:gd name="T103" fmla="*/ 2147483647 h 356"/>
              <a:gd name="T104" fmla="*/ 2147483647 w 792"/>
              <a:gd name="T105" fmla="*/ 2147483647 h 356"/>
              <a:gd name="T106" fmla="*/ 2147483647 w 792"/>
              <a:gd name="T107" fmla="*/ 2147483647 h 356"/>
              <a:gd name="T108" fmla="*/ 2147483647 w 792"/>
              <a:gd name="T109" fmla="*/ 2147483647 h 356"/>
              <a:gd name="T110" fmla="*/ 2147483647 w 792"/>
              <a:gd name="T111" fmla="*/ 2147483647 h 356"/>
              <a:gd name="T112" fmla="*/ 2147483647 w 792"/>
              <a:gd name="T113" fmla="*/ 2147483647 h 356"/>
              <a:gd name="T114" fmla="*/ 2147483647 w 792"/>
              <a:gd name="T115" fmla="*/ 2147483647 h 356"/>
              <a:gd name="T116" fmla="*/ 2147483647 w 792"/>
              <a:gd name="T117" fmla="*/ 2147483647 h 356"/>
              <a:gd name="T118" fmla="*/ 2147483647 w 792"/>
              <a:gd name="T119" fmla="*/ 2147483647 h 356"/>
              <a:gd name="T120" fmla="*/ 2147483647 w 792"/>
              <a:gd name="T121" fmla="*/ 2147483647 h 35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2"/>
              <a:gd name="T184" fmla="*/ 0 h 356"/>
              <a:gd name="T185" fmla="*/ 792 w 792"/>
              <a:gd name="T186" fmla="*/ 356 h 35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2" h="356">
                <a:moveTo>
                  <a:pt x="230" y="97"/>
                </a:moveTo>
                <a:lnTo>
                  <a:pt x="732" y="0"/>
                </a:lnTo>
                <a:lnTo>
                  <a:pt x="734" y="26"/>
                </a:lnTo>
                <a:lnTo>
                  <a:pt x="737" y="35"/>
                </a:lnTo>
                <a:lnTo>
                  <a:pt x="748" y="46"/>
                </a:lnTo>
                <a:lnTo>
                  <a:pt x="754" y="59"/>
                </a:lnTo>
                <a:lnTo>
                  <a:pt x="767" y="72"/>
                </a:lnTo>
                <a:lnTo>
                  <a:pt x="780" y="91"/>
                </a:lnTo>
                <a:lnTo>
                  <a:pt x="788" y="102"/>
                </a:lnTo>
                <a:lnTo>
                  <a:pt x="792" y="112"/>
                </a:lnTo>
                <a:lnTo>
                  <a:pt x="791" y="153"/>
                </a:lnTo>
                <a:lnTo>
                  <a:pt x="748" y="194"/>
                </a:lnTo>
                <a:lnTo>
                  <a:pt x="743" y="194"/>
                </a:lnTo>
                <a:lnTo>
                  <a:pt x="740" y="191"/>
                </a:lnTo>
                <a:lnTo>
                  <a:pt x="746" y="186"/>
                </a:lnTo>
                <a:lnTo>
                  <a:pt x="784" y="151"/>
                </a:lnTo>
                <a:lnTo>
                  <a:pt x="786" y="112"/>
                </a:lnTo>
                <a:lnTo>
                  <a:pt x="746" y="59"/>
                </a:lnTo>
                <a:lnTo>
                  <a:pt x="742" y="56"/>
                </a:lnTo>
                <a:lnTo>
                  <a:pt x="730" y="58"/>
                </a:lnTo>
                <a:lnTo>
                  <a:pt x="726" y="61"/>
                </a:lnTo>
                <a:lnTo>
                  <a:pt x="718" y="67"/>
                </a:lnTo>
                <a:lnTo>
                  <a:pt x="707" y="78"/>
                </a:lnTo>
                <a:lnTo>
                  <a:pt x="697" y="83"/>
                </a:lnTo>
                <a:lnTo>
                  <a:pt x="691" y="83"/>
                </a:lnTo>
                <a:lnTo>
                  <a:pt x="684" y="78"/>
                </a:lnTo>
                <a:lnTo>
                  <a:pt x="681" y="72"/>
                </a:lnTo>
                <a:lnTo>
                  <a:pt x="680" y="62"/>
                </a:lnTo>
                <a:lnTo>
                  <a:pt x="676" y="66"/>
                </a:lnTo>
                <a:lnTo>
                  <a:pt x="678" y="78"/>
                </a:lnTo>
                <a:lnTo>
                  <a:pt x="681" y="88"/>
                </a:lnTo>
                <a:lnTo>
                  <a:pt x="684" y="96"/>
                </a:lnTo>
                <a:lnTo>
                  <a:pt x="689" y="97"/>
                </a:lnTo>
                <a:lnTo>
                  <a:pt x="702" y="97"/>
                </a:lnTo>
                <a:lnTo>
                  <a:pt x="707" y="94"/>
                </a:lnTo>
                <a:lnTo>
                  <a:pt x="713" y="94"/>
                </a:lnTo>
                <a:lnTo>
                  <a:pt x="721" y="89"/>
                </a:lnTo>
                <a:lnTo>
                  <a:pt x="726" y="85"/>
                </a:lnTo>
                <a:lnTo>
                  <a:pt x="732" y="85"/>
                </a:lnTo>
                <a:lnTo>
                  <a:pt x="735" y="86"/>
                </a:lnTo>
                <a:lnTo>
                  <a:pt x="735" y="94"/>
                </a:lnTo>
                <a:lnTo>
                  <a:pt x="737" y="99"/>
                </a:lnTo>
                <a:lnTo>
                  <a:pt x="738" y="105"/>
                </a:lnTo>
                <a:lnTo>
                  <a:pt x="743" y="108"/>
                </a:lnTo>
                <a:lnTo>
                  <a:pt x="748" y="105"/>
                </a:lnTo>
                <a:lnTo>
                  <a:pt x="751" y="97"/>
                </a:lnTo>
                <a:lnTo>
                  <a:pt x="753" y="89"/>
                </a:lnTo>
                <a:lnTo>
                  <a:pt x="756" y="83"/>
                </a:lnTo>
                <a:lnTo>
                  <a:pt x="761" y="86"/>
                </a:lnTo>
                <a:lnTo>
                  <a:pt x="765" y="91"/>
                </a:lnTo>
                <a:lnTo>
                  <a:pt x="767" y="99"/>
                </a:lnTo>
                <a:lnTo>
                  <a:pt x="767" y="104"/>
                </a:lnTo>
                <a:lnTo>
                  <a:pt x="770" y="105"/>
                </a:lnTo>
                <a:lnTo>
                  <a:pt x="772" y="112"/>
                </a:lnTo>
                <a:lnTo>
                  <a:pt x="773" y="115"/>
                </a:lnTo>
                <a:lnTo>
                  <a:pt x="769" y="120"/>
                </a:lnTo>
                <a:lnTo>
                  <a:pt x="764" y="124"/>
                </a:lnTo>
                <a:lnTo>
                  <a:pt x="761" y="131"/>
                </a:lnTo>
                <a:lnTo>
                  <a:pt x="757" y="139"/>
                </a:lnTo>
                <a:lnTo>
                  <a:pt x="756" y="145"/>
                </a:lnTo>
                <a:lnTo>
                  <a:pt x="748" y="148"/>
                </a:lnTo>
                <a:lnTo>
                  <a:pt x="743" y="153"/>
                </a:lnTo>
                <a:lnTo>
                  <a:pt x="737" y="156"/>
                </a:lnTo>
                <a:lnTo>
                  <a:pt x="727" y="156"/>
                </a:lnTo>
                <a:lnTo>
                  <a:pt x="724" y="153"/>
                </a:lnTo>
                <a:lnTo>
                  <a:pt x="718" y="150"/>
                </a:lnTo>
                <a:lnTo>
                  <a:pt x="713" y="145"/>
                </a:lnTo>
                <a:lnTo>
                  <a:pt x="710" y="142"/>
                </a:lnTo>
                <a:lnTo>
                  <a:pt x="707" y="145"/>
                </a:lnTo>
                <a:lnTo>
                  <a:pt x="702" y="150"/>
                </a:lnTo>
                <a:lnTo>
                  <a:pt x="697" y="151"/>
                </a:lnTo>
                <a:lnTo>
                  <a:pt x="689" y="153"/>
                </a:lnTo>
                <a:lnTo>
                  <a:pt x="684" y="155"/>
                </a:lnTo>
                <a:lnTo>
                  <a:pt x="689" y="156"/>
                </a:lnTo>
                <a:lnTo>
                  <a:pt x="695" y="156"/>
                </a:lnTo>
                <a:lnTo>
                  <a:pt x="699" y="158"/>
                </a:lnTo>
                <a:lnTo>
                  <a:pt x="705" y="159"/>
                </a:lnTo>
                <a:lnTo>
                  <a:pt x="710" y="162"/>
                </a:lnTo>
                <a:lnTo>
                  <a:pt x="715" y="166"/>
                </a:lnTo>
                <a:lnTo>
                  <a:pt x="715" y="169"/>
                </a:lnTo>
                <a:lnTo>
                  <a:pt x="711" y="174"/>
                </a:lnTo>
                <a:lnTo>
                  <a:pt x="710" y="178"/>
                </a:lnTo>
                <a:lnTo>
                  <a:pt x="710" y="183"/>
                </a:lnTo>
                <a:lnTo>
                  <a:pt x="707" y="186"/>
                </a:lnTo>
                <a:lnTo>
                  <a:pt x="705" y="191"/>
                </a:lnTo>
                <a:lnTo>
                  <a:pt x="703" y="196"/>
                </a:lnTo>
                <a:lnTo>
                  <a:pt x="705" y="201"/>
                </a:lnTo>
                <a:lnTo>
                  <a:pt x="708" y="204"/>
                </a:lnTo>
                <a:lnTo>
                  <a:pt x="711" y="199"/>
                </a:lnTo>
                <a:lnTo>
                  <a:pt x="718" y="197"/>
                </a:lnTo>
                <a:lnTo>
                  <a:pt x="724" y="199"/>
                </a:lnTo>
                <a:lnTo>
                  <a:pt x="729" y="204"/>
                </a:lnTo>
                <a:lnTo>
                  <a:pt x="730" y="213"/>
                </a:lnTo>
                <a:lnTo>
                  <a:pt x="729" y="216"/>
                </a:lnTo>
                <a:lnTo>
                  <a:pt x="724" y="223"/>
                </a:lnTo>
                <a:lnTo>
                  <a:pt x="718" y="229"/>
                </a:lnTo>
                <a:lnTo>
                  <a:pt x="711" y="234"/>
                </a:lnTo>
                <a:lnTo>
                  <a:pt x="702" y="242"/>
                </a:lnTo>
                <a:lnTo>
                  <a:pt x="692" y="242"/>
                </a:lnTo>
                <a:lnTo>
                  <a:pt x="680" y="245"/>
                </a:lnTo>
                <a:lnTo>
                  <a:pt x="670" y="250"/>
                </a:lnTo>
                <a:lnTo>
                  <a:pt x="662" y="258"/>
                </a:lnTo>
                <a:lnTo>
                  <a:pt x="651" y="266"/>
                </a:lnTo>
                <a:lnTo>
                  <a:pt x="641" y="275"/>
                </a:lnTo>
                <a:lnTo>
                  <a:pt x="633" y="283"/>
                </a:lnTo>
                <a:lnTo>
                  <a:pt x="626" y="301"/>
                </a:lnTo>
                <a:lnTo>
                  <a:pt x="619" y="310"/>
                </a:lnTo>
                <a:lnTo>
                  <a:pt x="619" y="320"/>
                </a:lnTo>
                <a:lnTo>
                  <a:pt x="614" y="326"/>
                </a:lnTo>
                <a:lnTo>
                  <a:pt x="599" y="339"/>
                </a:lnTo>
                <a:lnTo>
                  <a:pt x="583" y="347"/>
                </a:lnTo>
                <a:lnTo>
                  <a:pt x="567" y="355"/>
                </a:lnTo>
                <a:lnTo>
                  <a:pt x="552" y="356"/>
                </a:lnTo>
                <a:lnTo>
                  <a:pt x="435" y="267"/>
                </a:lnTo>
                <a:lnTo>
                  <a:pt x="416" y="272"/>
                </a:lnTo>
                <a:lnTo>
                  <a:pt x="406" y="275"/>
                </a:lnTo>
                <a:lnTo>
                  <a:pt x="392" y="277"/>
                </a:lnTo>
                <a:lnTo>
                  <a:pt x="376" y="282"/>
                </a:lnTo>
                <a:lnTo>
                  <a:pt x="367" y="283"/>
                </a:lnTo>
                <a:lnTo>
                  <a:pt x="340" y="285"/>
                </a:lnTo>
                <a:lnTo>
                  <a:pt x="336" y="272"/>
                </a:lnTo>
                <a:lnTo>
                  <a:pt x="332" y="267"/>
                </a:lnTo>
                <a:lnTo>
                  <a:pt x="325" y="263"/>
                </a:lnTo>
                <a:lnTo>
                  <a:pt x="317" y="263"/>
                </a:lnTo>
                <a:lnTo>
                  <a:pt x="313" y="263"/>
                </a:lnTo>
                <a:lnTo>
                  <a:pt x="305" y="251"/>
                </a:lnTo>
                <a:lnTo>
                  <a:pt x="286" y="253"/>
                </a:lnTo>
                <a:lnTo>
                  <a:pt x="273" y="253"/>
                </a:lnTo>
                <a:lnTo>
                  <a:pt x="266" y="258"/>
                </a:lnTo>
                <a:lnTo>
                  <a:pt x="243" y="256"/>
                </a:lnTo>
                <a:lnTo>
                  <a:pt x="227" y="256"/>
                </a:lnTo>
                <a:lnTo>
                  <a:pt x="211" y="261"/>
                </a:lnTo>
                <a:lnTo>
                  <a:pt x="197" y="263"/>
                </a:lnTo>
                <a:lnTo>
                  <a:pt x="190" y="266"/>
                </a:lnTo>
                <a:lnTo>
                  <a:pt x="168" y="278"/>
                </a:lnTo>
                <a:lnTo>
                  <a:pt x="143" y="286"/>
                </a:lnTo>
                <a:lnTo>
                  <a:pt x="133" y="291"/>
                </a:lnTo>
                <a:lnTo>
                  <a:pt x="95" y="299"/>
                </a:lnTo>
                <a:lnTo>
                  <a:pt x="61" y="302"/>
                </a:lnTo>
                <a:lnTo>
                  <a:pt x="0" y="309"/>
                </a:lnTo>
                <a:lnTo>
                  <a:pt x="4" y="296"/>
                </a:lnTo>
                <a:lnTo>
                  <a:pt x="11" y="291"/>
                </a:lnTo>
                <a:lnTo>
                  <a:pt x="19" y="285"/>
                </a:lnTo>
                <a:lnTo>
                  <a:pt x="25" y="278"/>
                </a:lnTo>
                <a:lnTo>
                  <a:pt x="33" y="278"/>
                </a:lnTo>
                <a:lnTo>
                  <a:pt x="41" y="280"/>
                </a:lnTo>
                <a:lnTo>
                  <a:pt x="44" y="277"/>
                </a:lnTo>
                <a:lnTo>
                  <a:pt x="42" y="272"/>
                </a:lnTo>
                <a:lnTo>
                  <a:pt x="42" y="266"/>
                </a:lnTo>
                <a:lnTo>
                  <a:pt x="49" y="253"/>
                </a:lnTo>
                <a:lnTo>
                  <a:pt x="54" y="247"/>
                </a:lnTo>
                <a:lnTo>
                  <a:pt x="61" y="242"/>
                </a:lnTo>
                <a:lnTo>
                  <a:pt x="71" y="239"/>
                </a:lnTo>
                <a:lnTo>
                  <a:pt x="82" y="239"/>
                </a:lnTo>
                <a:lnTo>
                  <a:pt x="90" y="239"/>
                </a:lnTo>
                <a:lnTo>
                  <a:pt x="95" y="232"/>
                </a:lnTo>
                <a:lnTo>
                  <a:pt x="103" y="223"/>
                </a:lnTo>
                <a:lnTo>
                  <a:pt x="112" y="213"/>
                </a:lnTo>
                <a:lnTo>
                  <a:pt x="119" y="210"/>
                </a:lnTo>
                <a:lnTo>
                  <a:pt x="128" y="205"/>
                </a:lnTo>
                <a:lnTo>
                  <a:pt x="135" y="199"/>
                </a:lnTo>
                <a:lnTo>
                  <a:pt x="136" y="193"/>
                </a:lnTo>
                <a:lnTo>
                  <a:pt x="144" y="189"/>
                </a:lnTo>
                <a:lnTo>
                  <a:pt x="147" y="183"/>
                </a:lnTo>
                <a:lnTo>
                  <a:pt x="152" y="174"/>
                </a:lnTo>
                <a:lnTo>
                  <a:pt x="158" y="172"/>
                </a:lnTo>
                <a:lnTo>
                  <a:pt x="162" y="178"/>
                </a:lnTo>
                <a:lnTo>
                  <a:pt x="166" y="183"/>
                </a:lnTo>
                <a:lnTo>
                  <a:pt x="168" y="180"/>
                </a:lnTo>
                <a:lnTo>
                  <a:pt x="176" y="172"/>
                </a:lnTo>
                <a:lnTo>
                  <a:pt x="184" y="166"/>
                </a:lnTo>
                <a:lnTo>
                  <a:pt x="189" y="159"/>
                </a:lnTo>
                <a:lnTo>
                  <a:pt x="195" y="158"/>
                </a:lnTo>
                <a:lnTo>
                  <a:pt x="201" y="159"/>
                </a:lnTo>
                <a:lnTo>
                  <a:pt x="206" y="162"/>
                </a:lnTo>
                <a:lnTo>
                  <a:pt x="209" y="158"/>
                </a:lnTo>
                <a:lnTo>
                  <a:pt x="211" y="151"/>
                </a:lnTo>
                <a:lnTo>
                  <a:pt x="212" y="145"/>
                </a:lnTo>
                <a:lnTo>
                  <a:pt x="217" y="140"/>
                </a:lnTo>
                <a:lnTo>
                  <a:pt x="222" y="134"/>
                </a:lnTo>
                <a:lnTo>
                  <a:pt x="227" y="131"/>
                </a:lnTo>
                <a:lnTo>
                  <a:pt x="232" y="129"/>
                </a:lnTo>
                <a:lnTo>
                  <a:pt x="233" y="126"/>
                </a:lnTo>
                <a:lnTo>
                  <a:pt x="232" y="120"/>
                </a:lnTo>
                <a:lnTo>
                  <a:pt x="230" y="9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8" name="Freeform 39"/>
          <p:cNvSpPr>
            <a:spLocks/>
          </p:cNvSpPr>
          <p:nvPr/>
        </p:nvSpPr>
        <p:spPr bwMode="auto">
          <a:xfrm>
            <a:off x="6016625" y="4198937"/>
            <a:ext cx="739775" cy="792163"/>
          </a:xfrm>
          <a:custGeom>
            <a:avLst/>
            <a:gdLst>
              <a:gd name="T0" fmla="*/ 2147483647 w 466"/>
              <a:gd name="T1" fmla="*/ 2147483647 h 499"/>
              <a:gd name="T2" fmla="*/ 2147483647 w 466"/>
              <a:gd name="T3" fmla="*/ 2147483647 h 499"/>
              <a:gd name="T4" fmla="*/ 2147483647 w 466"/>
              <a:gd name="T5" fmla="*/ 2147483647 h 499"/>
              <a:gd name="T6" fmla="*/ 2147483647 w 466"/>
              <a:gd name="T7" fmla="*/ 2147483647 h 499"/>
              <a:gd name="T8" fmla="*/ 2147483647 w 466"/>
              <a:gd name="T9" fmla="*/ 2147483647 h 499"/>
              <a:gd name="T10" fmla="*/ 2147483647 w 466"/>
              <a:gd name="T11" fmla="*/ 2147483647 h 499"/>
              <a:gd name="T12" fmla="*/ 2147483647 w 466"/>
              <a:gd name="T13" fmla="*/ 2147483647 h 499"/>
              <a:gd name="T14" fmla="*/ 2147483647 w 466"/>
              <a:gd name="T15" fmla="*/ 2147483647 h 499"/>
              <a:gd name="T16" fmla="*/ 2147483647 w 466"/>
              <a:gd name="T17" fmla="*/ 2147483647 h 499"/>
              <a:gd name="T18" fmla="*/ 2147483647 w 466"/>
              <a:gd name="T19" fmla="*/ 2147483647 h 499"/>
              <a:gd name="T20" fmla="*/ 2147483647 w 466"/>
              <a:gd name="T21" fmla="*/ 2147483647 h 499"/>
              <a:gd name="T22" fmla="*/ 2147483647 w 466"/>
              <a:gd name="T23" fmla="*/ 2147483647 h 499"/>
              <a:gd name="T24" fmla="*/ 2147483647 w 466"/>
              <a:gd name="T25" fmla="*/ 2147483647 h 499"/>
              <a:gd name="T26" fmla="*/ 2147483647 w 466"/>
              <a:gd name="T27" fmla="*/ 2147483647 h 499"/>
              <a:gd name="T28" fmla="*/ 2147483647 w 466"/>
              <a:gd name="T29" fmla="*/ 2147483647 h 499"/>
              <a:gd name="T30" fmla="*/ 2147483647 w 466"/>
              <a:gd name="T31" fmla="*/ 2147483647 h 499"/>
              <a:gd name="T32" fmla="*/ 2147483647 w 466"/>
              <a:gd name="T33" fmla="*/ 2147483647 h 499"/>
              <a:gd name="T34" fmla="*/ 2147483647 w 466"/>
              <a:gd name="T35" fmla="*/ 2147483647 h 499"/>
              <a:gd name="T36" fmla="*/ 2147483647 w 466"/>
              <a:gd name="T37" fmla="*/ 2147483647 h 499"/>
              <a:gd name="T38" fmla="*/ 2147483647 w 466"/>
              <a:gd name="T39" fmla="*/ 2147483647 h 499"/>
              <a:gd name="T40" fmla="*/ 2147483647 w 466"/>
              <a:gd name="T41" fmla="*/ 2147483647 h 499"/>
              <a:gd name="T42" fmla="*/ 2147483647 w 466"/>
              <a:gd name="T43" fmla="*/ 2147483647 h 499"/>
              <a:gd name="T44" fmla="*/ 2147483647 w 466"/>
              <a:gd name="T45" fmla="*/ 2147483647 h 499"/>
              <a:gd name="T46" fmla="*/ 2147483647 w 466"/>
              <a:gd name="T47" fmla="*/ 2147483647 h 499"/>
              <a:gd name="T48" fmla="*/ 2147483647 w 466"/>
              <a:gd name="T49" fmla="*/ 2147483647 h 499"/>
              <a:gd name="T50" fmla="*/ 2147483647 w 466"/>
              <a:gd name="T51" fmla="*/ 2147483647 h 499"/>
              <a:gd name="T52" fmla="*/ 2147483647 w 466"/>
              <a:gd name="T53" fmla="*/ 2147483647 h 499"/>
              <a:gd name="T54" fmla="*/ 2147483647 w 466"/>
              <a:gd name="T55" fmla="*/ 2147483647 h 499"/>
              <a:gd name="T56" fmla="*/ 2147483647 w 466"/>
              <a:gd name="T57" fmla="*/ 2147483647 h 499"/>
              <a:gd name="T58" fmla="*/ 2147483647 w 466"/>
              <a:gd name="T59" fmla="*/ 2147483647 h 499"/>
              <a:gd name="T60" fmla="*/ 2147483647 w 466"/>
              <a:gd name="T61" fmla="*/ 2147483647 h 499"/>
              <a:gd name="T62" fmla="*/ 2147483647 w 466"/>
              <a:gd name="T63" fmla="*/ 2147483647 h 499"/>
              <a:gd name="T64" fmla="*/ 2147483647 w 466"/>
              <a:gd name="T65" fmla="*/ 2147483647 h 499"/>
              <a:gd name="T66" fmla="*/ 2147483647 w 466"/>
              <a:gd name="T67" fmla="*/ 2147483647 h 499"/>
              <a:gd name="T68" fmla="*/ 2147483647 w 466"/>
              <a:gd name="T69" fmla="*/ 2147483647 h 499"/>
              <a:gd name="T70" fmla="*/ 2147483647 w 466"/>
              <a:gd name="T71" fmla="*/ 2147483647 h 499"/>
              <a:gd name="T72" fmla="*/ 2147483647 w 466"/>
              <a:gd name="T73" fmla="*/ 2147483647 h 499"/>
              <a:gd name="T74" fmla="*/ 2147483647 w 466"/>
              <a:gd name="T75" fmla="*/ 2147483647 h 499"/>
              <a:gd name="T76" fmla="*/ 2147483647 w 466"/>
              <a:gd name="T77" fmla="*/ 2147483647 h 499"/>
              <a:gd name="T78" fmla="*/ 2147483647 w 466"/>
              <a:gd name="T79" fmla="*/ 2147483647 h 499"/>
              <a:gd name="T80" fmla="*/ 2147483647 w 466"/>
              <a:gd name="T81" fmla="*/ 2147483647 h 499"/>
              <a:gd name="T82" fmla="*/ 2147483647 w 466"/>
              <a:gd name="T83" fmla="*/ 2147483647 h 499"/>
              <a:gd name="T84" fmla="*/ 2147483647 w 466"/>
              <a:gd name="T85" fmla="*/ 2147483647 h 499"/>
              <a:gd name="T86" fmla="*/ 2147483647 w 466"/>
              <a:gd name="T87" fmla="*/ 2147483647 h 499"/>
              <a:gd name="T88" fmla="*/ 2147483647 w 466"/>
              <a:gd name="T89" fmla="*/ 2147483647 h 499"/>
              <a:gd name="T90" fmla="*/ 0 w 466"/>
              <a:gd name="T91" fmla="*/ 2147483647 h 49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66"/>
              <a:gd name="T139" fmla="*/ 0 h 499"/>
              <a:gd name="T140" fmla="*/ 466 w 466"/>
              <a:gd name="T141" fmla="*/ 499 h 49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66" h="499">
                <a:moveTo>
                  <a:pt x="0" y="24"/>
                </a:moveTo>
                <a:lnTo>
                  <a:pt x="96" y="14"/>
                </a:lnTo>
                <a:lnTo>
                  <a:pt x="178" y="5"/>
                </a:lnTo>
                <a:lnTo>
                  <a:pt x="224" y="0"/>
                </a:lnTo>
                <a:lnTo>
                  <a:pt x="226" y="3"/>
                </a:lnTo>
                <a:lnTo>
                  <a:pt x="226" y="6"/>
                </a:lnTo>
                <a:lnTo>
                  <a:pt x="223" y="9"/>
                </a:lnTo>
                <a:lnTo>
                  <a:pt x="218" y="13"/>
                </a:lnTo>
                <a:lnTo>
                  <a:pt x="215" y="17"/>
                </a:lnTo>
                <a:lnTo>
                  <a:pt x="212" y="24"/>
                </a:lnTo>
                <a:lnTo>
                  <a:pt x="210" y="29"/>
                </a:lnTo>
                <a:lnTo>
                  <a:pt x="210" y="36"/>
                </a:lnTo>
                <a:lnTo>
                  <a:pt x="215" y="44"/>
                </a:lnTo>
                <a:lnTo>
                  <a:pt x="221" y="46"/>
                </a:lnTo>
                <a:lnTo>
                  <a:pt x="227" y="48"/>
                </a:lnTo>
                <a:lnTo>
                  <a:pt x="234" y="49"/>
                </a:lnTo>
                <a:lnTo>
                  <a:pt x="242" y="49"/>
                </a:lnTo>
                <a:lnTo>
                  <a:pt x="248" y="52"/>
                </a:lnTo>
                <a:lnTo>
                  <a:pt x="254" y="57"/>
                </a:lnTo>
                <a:lnTo>
                  <a:pt x="261" y="65"/>
                </a:lnTo>
                <a:lnTo>
                  <a:pt x="262" y="75"/>
                </a:lnTo>
                <a:lnTo>
                  <a:pt x="269" y="83"/>
                </a:lnTo>
                <a:lnTo>
                  <a:pt x="273" y="90"/>
                </a:lnTo>
                <a:lnTo>
                  <a:pt x="281" y="97"/>
                </a:lnTo>
                <a:lnTo>
                  <a:pt x="288" y="105"/>
                </a:lnTo>
                <a:lnTo>
                  <a:pt x="293" y="111"/>
                </a:lnTo>
                <a:lnTo>
                  <a:pt x="300" y="113"/>
                </a:lnTo>
                <a:lnTo>
                  <a:pt x="313" y="121"/>
                </a:lnTo>
                <a:lnTo>
                  <a:pt x="320" y="130"/>
                </a:lnTo>
                <a:lnTo>
                  <a:pt x="326" y="135"/>
                </a:lnTo>
                <a:lnTo>
                  <a:pt x="332" y="140"/>
                </a:lnTo>
                <a:lnTo>
                  <a:pt x="337" y="144"/>
                </a:lnTo>
                <a:lnTo>
                  <a:pt x="348" y="151"/>
                </a:lnTo>
                <a:lnTo>
                  <a:pt x="351" y="157"/>
                </a:lnTo>
                <a:lnTo>
                  <a:pt x="353" y="164"/>
                </a:lnTo>
                <a:lnTo>
                  <a:pt x="358" y="170"/>
                </a:lnTo>
                <a:lnTo>
                  <a:pt x="362" y="171"/>
                </a:lnTo>
                <a:lnTo>
                  <a:pt x="366" y="178"/>
                </a:lnTo>
                <a:lnTo>
                  <a:pt x="374" y="184"/>
                </a:lnTo>
                <a:lnTo>
                  <a:pt x="380" y="189"/>
                </a:lnTo>
                <a:lnTo>
                  <a:pt x="385" y="192"/>
                </a:lnTo>
                <a:lnTo>
                  <a:pt x="393" y="197"/>
                </a:lnTo>
                <a:lnTo>
                  <a:pt x="399" y="200"/>
                </a:lnTo>
                <a:lnTo>
                  <a:pt x="401" y="208"/>
                </a:lnTo>
                <a:lnTo>
                  <a:pt x="402" y="211"/>
                </a:lnTo>
                <a:lnTo>
                  <a:pt x="404" y="216"/>
                </a:lnTo>
                <a:lnTo>
                  <a:pt x="409" y="218"/>
                </a:lnTo>
                <a:lnTo>
                  <a:pt x="410" y="227"/>
                </a:lnTo>
                <a:lnTo>
                  <a:pt x="410" y="230"/>
                </a:lnTo>
                <a:lnTo>
                  <a:pt x="413" y="235"/>
                </a:lnTo>
                <a:lnTo>
                  <a:pt x="416" y="240"/>
                </a:lnTo>
                <a:lnTo>
                  <a:pt x="421" y="243"/>
                </a:lnTo>
                <a:lnTo>
                  <a:pt x="426" y="245"/>
                </a:lnTo>
                <a:lnTo>
                  <a:pt x="431" y="251"/>
                </a:lnTo>
                <a:lnTo>
                  <a:pt x="436" y="256"/>
                </a:lnTo>
                <a:lnTo>
                  <a:pt x="437" y="262"/>
                </a:lnTo>
                <a:lnTo>
                  <a:pt x="440" y="267"/>
                </a:lnTo>
                <a:lnTo>
                  <a:pt x="440" y="273"/>
                </a:lnTo>
                <a:lnTo>
                  <a:pt x="443" y="276"/>
                </a:lnTo>
                <a:lnTo>
                  <a:pt x="442" y="286"/>
                </a:lnTo>
                <a:lnTo>
                  <a:pt x="445" y="292"/>
                </a:lnTo>
                <a:lnTo>
                  <a:pt x="453" y="295"/>
                </a:lnTo>
                <a:lnTo>
                  <a:pt x="458" y="297"/>
                </a:lnTo>
                <a:lnTo>
                  <a:pt x="466" y="297"/>
                </a:lnTo>
                <a:lnTo>
                  <a:pt x="458" y="316"/>
                </a:lnTo>
                <a:lnTo>
                  <a:pt x="458" y="330"/>
                </a:lnTo>
                <a:lnTo>
                  <a:pt x="451" y="343"/>
                </a:lnTo>
                <a:lnTo>
                  <a:pt x="447" y="362"/>
                </a:lnTo>
                <a:lnTo>
                  <a:pt x="440" y="376"/>
                </a:lnTo>
                <a:lnTo>
                  <a:pt x="437" y="391"/>
                </a:lnTo>
                <a:lnTo>
                  <a:pt x="432" y="413"/>
                </a:lnTo>
                <a:lnTo>
                  <a:pt x="429" y="427"/>
                </a:lnTo>
                <a:lnTo>
                  <a:pt x="429" y="438"/>
                </a:lnTo>
                <a:lnTo>
                  <a:pt x="429" y="450"/>
                </a:lnTo>
                <a:lnTo>
                  <a:pt x="409" y="450"/>
                </a:lnTo>
                <a:lnTo>
                  <a:pt x="397" y="448"/>
                </a:lnTo>
                <a:lnTo>
                  <a:pt x="393" y="445"/>
                </a:lnTo>
                <a:lnTo>
                  <a:pt x="389" y="446"/>
                </a:lnTo>
                <a:lnTo>
                  <a:pt x="385" y="446"/>
                </a:lnTo>
                <a:lnTo>
                  <a:pt x="380" y="451"/>
                </a:lnTo>
                <a:lnTo>
                  <a:pt x="382" y="459"/>
                </a:lnTo>
                <a:lnTo>
                  <a:pt x="383" y="464"/>
                </a:lnTo>
                <a:lnTo>
                  <a:pt x="388" y="470"/>
                </a:lnTo>
                <a:lnTo>
                  <a:pt x="389" y="477"/>
                </a:lnTo>
                <a:lnTo>
                  <a:pt x="388" y="486"/>
                </a:lnTo>
                <a:lnTo>
                  <a:pt x="388" y="492"/>
                </a:lnTo>
                <a:lnTo>
                  <a:pt x="385" y="499"/>
                </a:lnTo>
                <a:lnTo>
                  <a:pt x="378" y="499"/>
                </a:lnTo>
                <a:lnTo>
                  <a:pt x="372" y="499"/>
                </a:lnTo>
                <a:lnTo>
                  <a:pt x="367" y="492"/>
                </a:lnTo>
                <a:lnTo>
                  <a:pt x="366" y="486"/>
                </a:lnTo>
                <a:lnTo>
                  <a:pt x="366" y="480"/>
                </a:lnTo>
                <a:lnTo>
                  <a:pt x="361" y="478"/>
                </a:lnTo>
                <a:lnTo>
                  <a:pt x="316" y="480"/>
                </a:lnTo>
                <a:lnTo>
                  <a:pt x="285" y="483"/>
                </a:lnTo>
                <a:lnTo>
                  <a:pt x="243" y="484"/>
                </a:lnTo>
                <a:lnTo>
                  <a:pt x="197" y="486"/>
                </a:lnTo>
                <a:lnTo>
                  <a:pt x="143" y="489"/>
                </a:lnTo>
                <a:lnTo>
                  <a:pt x="121" y="489"/>
                </a:lnTo>
                <a:lnTo>
                  <a:pt x="116" y="486"/>
                </a:lnTo>
                <a:lnTo>
                  <a:pt x="107" y="477"/>
                </a:lnTo>
                <a:lnTo>
                  <a:pt x="99" y="465"/>
                </a:lnTo>
                <a:lnTo>
                  <a:pt x="92" y="448"/>
                </a:lnTo>
                <a:lnTo>
                  <a:pt x="89" y="437"/>
                </a:lnTo>
                <a:lnTo>
                  <a:pt x="89" y="427"/>
                </a:lnTo>
                <a:lnTo>
                  <a:pt x="91" y="410"/>
                </a:lnTo>
                <a:lnTo>
                  <a:pt x="91" y="388"/>
                </a:lnTo>
                <a:lnTo>
                  <a:pt x="91" y="378"/>
                </a:lnTo>
                <a:lnTo>
                  <a:pt x="86" y="368"/>
                </a:lnTo>
                <a:lnTo>
                  <a:pt x="81" y="359"/>
                </a:lnTo>
                <a:lnTo>
                  <a:pt x="81" y="346"/>
                </a:lnTo>
                <a:lnTo>
                  <a:pt x="86" y="338"/>
                </a:lnTo>
                <a:lnTo>
                  <a:pt x="88" y="334"/>
                </a:lnTo>
                <a:lnTo>
                  <a:pt x="91" y="327"/>
                </a:lnTo>
                <a:lnTo>
                  <a:pt x="97" y="321"/>
                </a:lnTo>
                <a:lnTo>
                  <a:pt x="97" y="316"/>
                </a:lnTo>
                <a:lnTo>
                  <a:pt x="88" y="311"/>
                </a:lnTo>
                <a:lnTo>
                  <a:pt x="89" y="302"/>
                </a:lnTo>
                <a:lnTo>
                  <a:pt x="88" y="297"/>
                </a:lnTo>
                <a:lnTo>
                  <a:pt x="80" y="287"/>
                </a:lnTo>
                <a:lnTo>
                  <a:pt x="73" y="273"/>
                </a:lnTo>
                <a:lnTo>
                  <a:pt x="67" y="260"/>
                </a:lnTo>
                <a:lnTo>
                  <a:pt x="64" y="240"/>
                </a:lnTo>
                <a:lnTo>
                  <a:pt x="59" y="229"/>
                </a:lnTo>
                <a:lnTo>
                  <a:pt x="54" y="218"/>
                </a:lnTo>
                <a:lnTo>
                  <a:pt x="49" y="198"/>
                </a:lnTo>
                <a:lnTo>
                  <a:pt x="48" y="186"/>
                </a:lnTo>
                <a:lnTo>
                  <a:pt x="45" y="171"/>
                </a:lnTo>
                <a:lnTo>
                  <a:pt x="37" y="151"/>
                </a:lnTo>
                <a:lnTo>
                  <a:pt x="30" y="130"/>
                </a:lnTo>
                <a:lnTo>
                  <a:pt x="27" y="110"/>
                </a:lnTo>
                <a:lnTo>
                  <a:pt x="22" y="90"/>
                </a:lnTo>
                <a:lnTo>
                  <a:pt x="16" y="78"/>
                </a:lnTo>
                <a:lnTo>
                  <a:pt x="11" y="67"/>
                </a:lnTo>
                <a:lnTo>
                  <a:pt x="8" y="56"/>
                </a:lnTo>
                <a:lnTo>
                  <a:pt x="8" y="46"/>
                </a:lnTo>
                <a:lnTo>
                  <a:pt x="0" y="21"/>
                </a:lnTo>
                <a:lnTo>
                  <a:pt x="0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9" name="Freeform 47"/>
          <p:cNvSpPr>
            <a:spLocks/>
          </p:cNvSpPr>
          <p:nvPr/>
        </p:nvSpPr>
        <p:spPr bwMode="auto">
          <a:xfrm>
            <a:off x="6327775" y="3317875"/>
            <a:ext cx="1003300" cy="585787"/>
          </a:xfrm>
          <a:custGeom>
            <a:avLst/>
            <a:gdLst>
              <a:gd name="T0" fmla="*/ 12700 w 632"/>
              <a:gd name="T1" fmla="*/ 555625 h 369"/>
              <a:gd name="T2" fmla="*/ 30163 w 632"/>
              <a:gd name="T3" fmla="*/ 546100 h 369"/>
              <a:gd name="T4" fmla="*/ 42863 w 632"/>
              <a:gd name="T5" fmla="*/ 530225 h 369"/>
              <a:gd name="T6" fmla="*/ 60325 w 632"/>
              <a:gd name="T7" fmla="*/ 515937 h 369"/>
              <a:gd name="T8" fmla="*/ 65088 w 632"/>
              <a:gd name="T9" fmla="*/ 492125 h 369"/>
              <a:gd name="T10" fmla="*/ 95250 w 632"/>
              <a:gd name="T11" fmla="*/ 466725 h 369"/>
              <a:gd name="T12" fmla="*/ 130175 w 632"/>
              <a:gd name="T13" fmla="*/ 436562 h 369"/>
              <a:gd name="T14" fmla="*/ 150813 w 632"/>
              <a:gd name="T15" fmla="*/ 422275 h 369"/>
              <a:gd name="T16" fmla="*/ 168275 w 632"/>
              <a:gd name="T17" fmla="*/ 449262 h 369"/>
              <a:gd name="T18" fmla="*/ 203200 w 632"/>
              <a:gd name="T19" fmla="*/ 465137 h 369"/>
              <a:gd name="T20" fmla="*/ 228600 w 632"/>
              <a:gd name="T21" fmla="*/ 449262 h 369"/>
              <a:gd name="T22" fmla="*/ 249238 w 632"/>
              <a:gd name="T23" fmla="*/ 441325 h 369"/>
              <a:gd name="T24" fmla="*/ 279400 w 632"/>
              <a:gd name="T25" fmla="*/ 439737 h 369"/>
              <a:gd name="T26" fmla="*/ 306388 w 632"/>
              <a:gd name="T27" fmla="*/ 417512 h 369"/>
              <a:gd name="T28" fmla="*/ 331788 w 632"/>
              <a:gd name="T29" fmla="*/ 404812 h 369"/>
              <a:gd name="T30" fmla="*/ 369888 w 632"/>
              <a:gd name="T31" fmla="*/ 388937 h 369"/>
              <a:gd name="T32" fmla="*/ 381000 w 632"/>
              <a:gd name="T33" fmla="*/ 350837 h 369"/>
              <a:gd name="T34" fmla="*/ 390525 w 632"/>
              <a:gd name="T35" fmla="*/ 315912 h 369"/>
              <a:gd name="T36" fmla="*/ 404813 w 632"/>
              <a:gd name="T37" fmla="*/ 265112 h 369"/>
              <a:gd name="T38" fmla="*/ 415925 w 632"/>
              <a:gd name="T39" fmla="*/ 238125 h 369"/>
              <a:gd name="T40" fmla="*/ 425450 w 632"/>
              <a:gd name="T41" fmla="*/ 207962 h 369"/>
              <a:gd name="T42" fmla="*/ 441325 w 632"/>
              <a:gd name="T43" fmla="*/ 182562 h 369"/>
              <a:gd name="T44" fmla="*/ 466725 w 632"/>
              <a:gd name="T45" fmla="*/ 196850 h 369"/>
              <a:gd name="T46" fmla="*/ 488950 w 632"/>
              <a:gd name="T47" fmla="*/ 184150 h 369"/>
              <a:gd name="T48" fmla="*/ 503238 w 632"/>
              <a:gd name="T49" fmla="*/ 136525 h 369"/>
              <a:gd name="T50" fmla="*/ 522288 w 632"/>
              <a:gd name="T51" fmla="*/ 123825 h 369"/>
              <a:gd name="T52" fmla="*/ 533400 w 632"/>
              <a:gd name="T53" fmla="*/ 114300 h 369"/>
              <a:gd name="T54" fmla="*/ 566738 w 632"/>
              <a:gd name="T55" fmla="*/ 71437 h 369"/>
              <a:gd name="T56" fmla="*/ 588963 w 632"/>
              <a:gd name="T57" fmla="*/ 0 h 369"/>
              <a:gd name="T58" fmla="*/ 619125 w 632"/>
              <a:gd name="T59" fmla="*/ 23812 h 369"/>
              <a:gd name="T60" fmla="*/ 652463 w 632"/>
              <a:gd name="T61" fmla="*/ 36512 h 369"/>
              <a:gd name="T62" fmla="*/ 669925 w 632"/>
              <a:gd name="T63" fmla="*/ 7937 h 369"/>
              <a:gd name="T64" fmla="*/ 698500 w 632"/>
              <a:gd name="T65" fmla="*/ 19050 h 369"/>
              <a:gd name="T66" fmla="*/ 720725 w 632"/>
              <a:gd name="T67" fmla="*/ 41275 h 369"/>
              <a:gd name="T68" fmla="*/ 763588 w 632"/>
              <a:gd name="T69" fmla="*/ 63500 h 369"/>
              <a:gd name="T70" fmla="*/ 763588 w 632"/>
              <a:gd name="T71" fmla="*/ 109537 h 369"/>
              <a:gd name="T72" fmla="*/ 760413 w 632"/>
              <a:gd name="T73" fmla="*/ 141287 h 369"/>
              <a:gd name="T74" fmla="*/ 811213 w 632"/>
              <a:gd name="T75" fmla="*/ 169862 h 369"/>
              <a:gd name="T76" fmla="*/ 871538 w 632"/>
              <a:gd name="T77" fmla="*/ 190500 h 369"/>
              <a:gd name="T78" fmla="*/ 909638 w 632"/>
              <a:gd name="T79" fmla="*/ 222250 h 369"/>
              <a:gd name="T80" fmla="*/ 900113 w 632"/>
              <a:gd name="T81" fmla="*/ 260350 h 369"/>
              <a:gd name="T82" fmla="*/ 920750 w 632"/>
              <a:gd name="T83" fmla="*/ 290512 h 369"/>
              <a:gd name="T84" fmla="*/ 920750 w 632"/>
              <a:gd name="T85" fmla="*/ 320675 h 369"/>
              <a:gd name="T86" fmla="*/ 939800 w 632"/>
              <a:gd name="T87" fmla="*/ 349250 h 369"/>
              <a:gd name="T88" fmla="*/ 968375 w 632"/>
              <a:gd name="T89" fmla="*/ 374650 h 369"/>
              <a:gd name="T90" fmla="*/ 1000125 w 632"/>
              <a:gd name="T91" fmla="*/ 388937 h 369"/>
              <a:gd name="T92" fmla="*/ 206375 w 632"/>
              <a:gd name="T93" fmla="*/ 565150 h 36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32"/>
              <a:gd name="T142" fmla="*/ 0 h 369"/>
              <a:gd name="T143" fmla="*/ 632 w 632"/>
              <a:gd name="T144" fmla="*/ 369 h 36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32" h="369">
                <a:moveTo>
                  <a:pt x="0" y="367"/>
                </a:moveTo>
                <a:lnTo>
                  <a:pt x="6" y="358"/>
                </a:lnTo>
                <a:lnTo>
                  <a:pt x="8" y="350"/>
                </a:lnTo>
                <a:lnTo>
                  <a:pt x="11" y="347"/>
                </a:lnTo>
                <a:lnTo>
                  <a:pt x="16" y="345"/>
                </a:lnTo>
                <a:lnTo>
                  <a:pt x="19" y="344"/>
                </a:lnTo>
                <a:lnTo>
                  <a:pt x="25" y="342"/>
                </a:lnTo>
                <a:lnTo>
                  <a:pt x="25" y="337"/>
                </a:lnTo>
                <a:lnTo>
                  <a:pt x="27" y="334"/>
                </a:lnTo>
                <a:lnTo>
                  <a:pt x="30" y="331"/>
                </a:lnTo>
                <a:lnTo>
                  <a:pt x="35" y="328"/>
                </a:lnTo>
                <a:lnTo>
                  <a:pt x="38" y="325"/>
                </a:lnTo>
                <a:lnTo>
                  <a:pt x="38" y="318"/>
                </a:lnTo>
                <a:lnTo>
                  <a:pt x="38" y="313"/>
                </a:lnTo>
                <a:lnTo>
                  <a:pt x="41" y="310"/>
                </a:lnTo>
                <a:lnTo>
                  <a:pt x="46" y="307"/>
                </a:lnTo>
                <a:lnTo>
                  <a:pt x="54" y="301"/>
                </a:lnTo>
                <a:lnTo>
                  <a:pt x="60" y="294"/>
                </a:lnTo>
                <a:lnTo>
                  <a:pt x="68" y="286"/>
                </a:lnTo>
                <a:lnTo>
                  <a:pt x="76" y="278"/>
                </a:lnTo>
                <a:lnTo>
                  <a:pt x="82" y="275"/>
                </a:lnTo>
                <a:lnTo>
                  <a:pt x="87" y="269"/>
                </a:lnTo>
                <a:lnTo>
                  <a:pt x="90" y="266"/>
                </a:lnTo>
                <a:lnTo>
                  <a:pt x="95" y="266"/>
                </a:lnTo>
                <a:lnTo>
                  <a:pt x="98" y="272"/>
                </a:lnTo>
                <a:lnTo>
                  <a:pt x="100" y="277"/>
                </a:lnTo>
                <a:lnTo>
                  <a:pt x="106" y="283"/>
                </a:lnTo>
                <a:lnTo>
                  <a:pt x="112" y="286"/>
                </a:lnTo>
                <a:lnTo>
                  <a:pt x="120" y="291"/>
                </a:lnTo>
                <a:lnTo>
                  <a:pt x="128" y="293"/>
                </a:lnTo>
                <a:lnTo>
                  <a:pt x="133" y="291"/>
                </a:lnTo>
                <a:lnTo>
                  <a:pt x="138" y="288"/>
                </a:lnTo>
                <a:lnTo>
                  <a:pt x="144" y="283"/>
                </a:lnTo>
                <a:lnTo>
                  <a:pt x="147" y="278"/>
                </a:lnTo>
                <a:lnTo>
                  <a:pt x="151" y="277"/>
                </a:lnTo>
                <a:lnTo>
                  <a:pt x="157" y="278"/>
                </a:lnTo>
                <a:lnTo>
                  <a:pt x="160" y="283"/>
                </a:lnTo>
                <a:lnTo>
                  <a:pt x="166" y="283"/>
                </a:lnTo>
                <a:lnTo>
                  <a:pt x="176" y="277"/>
                </a:lnTo>
                <a:lnTo>
                  <a:pt x="186" y="274"/>
                </a:lnTo>
                <a:lnTo>
                  <a:pt x="192" y="267"/>
                </a:lnTo>
                <a:lnTo>
                  <a:pt x="193" y="263"/>
                </a:lnTo>
                <a:lnTo>
                  <a:pt x="200" y="259"/>
                </a:lnTo>
                <a:lnTo>
                  <a:pt x="206" y="258"/>
                </a:lnTo>
                <a:lnTo>
                  <a:pt x="209" y="255"/>
                </a:lnTo>
                <a:lnTo>
                  <a:pt x="219" y="250"/>
                </a:lnTo>
                <a:lnTo>
                  <a:pt x="227" y="250"/>
                </a:lnTo>
                <a:lnTo>
                  <a:pt x="233" y="245"/>
                </a:lnTo>
                <a:lnTo>
                  <a:pt x="238" y="239"/>
                </a:lnTo>
                <a:lnTo>
                  <a:pt x="240" y="231"/>
                </a:lnTo>
                <a:lnTo>
                  <a:pt x="240" y="221"/>
                </a:lnTo>
                <a:lnTo>
                  <a:pt x="241" y="212"/>
                </a:lnTo>
                <a:lnTo>
                  <a:pt x="244" y="205"/>
                </a:lnTo>
                <a:lnTo>
                  <a:pt x="246" y="199"/>
                </a:lnTo>
                <a:lnTo>
                  <a:pt x="251" y="188"/>
                </a:lnTo>
                <a:lnTo>
                  <a:pt x="254" y="177"/>
                </a:lnTo>
                <a:lnTo>
                  <a:pt x="255" y="167"/>
                </a:lnTo>
                <a:lnTo>
                  <a:pt x="257" y="161"/>
                </a:lnTo>
                <a:lnTo>
                  <a:pt x="262" y="156"/>
                </a:lnTo>
                <a:lnTo>
                  <a:pt x="262" y="150"/>
                </a:lnTo>
                <a:lnTo>
                  <a:pt x="262" y="143"/>
                </a:lnTo>
                <a:lnTo>
                  <a:pt x="268" y="139"/>
                </a:lnTo>
                <a:lnTo>
                  <a:pt x="268" y="131"/>
                </a:lnTo>
                <a:lnTo>
                  <a:pt x="270" y="124"/>
                </a:lnTo>
                <a:lnTo>
                  <a:pt x="271" y="116"/>
                </a:lnTo>
                <a:lnTo>
                  <a:pt x="278" y="115"/>
                </a:lnTo>
                <a:lnTo>
                  <a:pt x="286" y="120"/>
                </a:lnTo>
                <a:lnTo>
                  <a:pt x="289" y="123"/>
                </a:lnTo>
                <a:lnTo>
                  <a:pt x="294" y="124"/>
                </a:lnTo>
                <a:lnTo>
                  <a:pt x="302" y="128"/>
                </a:lnTo>
                <a:lnTo>
                  <a:pt x="306" y="121"/>
                </a:lnTo>
                <a:lnTo>
                  <a:pt x="308" y="116"/>
                </a:lnTo>
                <a:lnTo>
                  <a:pt x="309" y="107"/>
                </a:lnTo>
                <a:lnTo>
                  <a:pt x="313" y="99"/>
                </a:lnTo>
                <a:lnTo>
                  <a:pt x="317" y="86"/>
                </a:lnTo>
                <a:lnTo>
                  <a:pt x="321" y="78"/>
                </a:lnTo>
                <a:lnTo>
                  <a:pt x="324" y="77"/>
                </a:lnTo>
                <a:lnTo>
                  <a:pt x="329" y="78"/>
                </a:lnTo>
                <a:lnTo>
                  <a:pt x="332" y="80"/>
                </a:lnTo>
                <a:lnTo>
                  <a:pt x="333" y="78"/>
                </a:lnTo>
                <a:lnTo>
                  <a:pt x="336" y="72"/>
                </a:lnTo>
                <a:lnTo>
                  <a:pt x="341" y="64"/>
                </a:lnTo>
                <a:lnTo>
                  <a:pt x="348" y="59"/>
                </a:lnTo>
                <a:lnTo>
                  <a:pt x="357" y="45"/>
                </a:lnTo>
                <a:lnTo>
                  <a:pt x="360" y="37"/>
                </a:lnTo>
                <a:lnTo>
                  <a:pt x="363" y="0"/>
                </a:lnTo>
                <a:lnTo>
                  <a:pt x="371" y="0"/>
                </a:lnTo>
                <a:lnTo>
                  <a:pt x="378" y="4"/>
                </a:lnTo>
                <a:lnTo>
                  <a:pt x="383" y="10"/>
                </a:lnTo>
                <a:lnTo>
                  <a:pt x="390" y="15"/>
                </a:lnTo>
                <a:lnTo>
                  <a:pt x="398" y="20"/>
                </a:lnTo>
                <a:lnTo>
                  <a:pt x="406" y="23"/>
                </a:lnTo>
                <a:lnTo>
                  <a:pt x="411" y="23"/>
                </a:lnTo>
                <a:lnTo>
                  <a:pt x="416" y="15"/>
                </a:lnTo>
                <a:lnTo>
                  <a:pt x="416" y="5"/>
                </a:lnTo>
                <a:lnTo>
                  <a:pt x="422" y="5"/>
                </a:lnTo>
                <a:lnTo>
                  <a:pt x="427" y="5"/>
                </a:lnTo>
                <a:lnTo>
                  <a:pt x="437" y="7"/>
                </a:lnTo>
                <a:lnTo>
                  <a:pt x="440" y="12"/>
                </a:lnTo>
                <a:lnTo>
                  <a:pt x="440" y="21"/>
                </a:lnTo>
                <a:lnTo>
                  <a:pt x="446" y="24"/>
                </a:lnTo>
                <a:lnTo>
                  <a:pt x="454" y="26"/>
                </a:lnTo>
                <a:lnTo>
                  <a:pt x="465" y="29"/>
                </a:lnTo>
                <a:lnTo>
                  <a:pt x="473" y="34"/>
                </a:lnTo>
                <a:lnTo>
                  <a:pt x="481" y="40"/>
                </a:lnTo>
                <a:lnTo>
                  <a:pt x="483" y="47"/>
                </a:lnTo>
                <a:lnTo>
                  <a:pt x="483" y="58"/>
                </a:lnTo>
                <a:lnTo>
                  <a:pt x="481" y="69"/>
                </a:lnTo>
                <a:lnTo>
                  <a:pt x="476" y="75"/>
                </a:lnTo>
                <a:lnTo>
                  <a:pt x="476" y="83"/>
                </a:lnTo>
                <a:lnTo>
                  <a:pt x="479" y="89"/>
                </a:lnTo>
                <a:lnTo>
                  <a:pt x="487" y="99"/>
                </a:lnTo>
                <a:lnTo>
                  <a:pt x="505" y="104"/>
                </a:lnTo>
                <a:lnTo>
                  <a:pt x="511" y="107"/>
                </a:lnTo>
                <a:lnTo>
                  <a:pt x="522" y="113"/>
                </a:lnTo>
                <a:lnTo>
                  <a:pt x="535" y="113"/>
                </a:lnTo>
                <a:lnTo>
                  <a:pt x="549" y="120"/>
                </a:lnTo>
                <a:lnTo>
                  <a:pt x="562" y="124"/>
                </a:lnTo>
                <a:lnTo>
                  <a:pt x="568" y="129"/>
                </a:lnTo>
                <a:lnTo>
                  <a:pt x="573" y="140"/>
                </a:lnTo>
                <a:lnTo>
                  <a:pt x="575" y="151"/>
                </a:lnTo>
                <a:lnTo>
                  <a:pt x="572" y="158"/>
                </a:lnTo>
                <a:lnTo>
                  <a:pt x="567" y="164"/>
                </a:lnTo>
                <a:lnTo>
                  <a:pt x="568" y="169"/>
                </a:lnTo>
                <a:lnTo>
                  <a:pt x="572" y="178"/>
                </a:lnTo>
                <a:lnTo>
                  <a:pt x="580" y="183"/>
                </a:lnTo>
                <a:lnTo>
                  <a:pt x="586" y="188"/>
                </a:lnTo>
                <a:lnTo>
                  <a:pt x="588" y="194"/>
                </a:lnTo>
                <a:lnTo>
                  <a:pt x="580" y="202"/>
                </a:lnTo>
                <a:lnTo>
                  <a:pt x="580" y="207"/>
                </a:lnTo>
                <a:lnTo>
                  <a:pt x="584" y="213"/>
                </a:lnTo>
                <a:lnTo>
                  <a:pt x="592" y="220"/>
                </a:lnTo>
                <a:lnTo>
                  <a:pt x="597" y="228"/>
                </a:lnTo>
                <a:lnTo>
                  <a:pt x="600" y="237"/>
                </a:lnTo>
                <a:lnTo>
                  <a:pt x="610" y="236"/>
                </a:lnTo>
                <a:lnTo>
                  <a:pt x="622" y="237"/>
                </a:lnTo>
                <a:lnTo>
                  <a:pt x="627" y="239"/>
                </a:lnTo>
                <a:lnTo>
                  <a:pt x="630" y="245"/>
                </a:lnTo>
                <a:lnTo>
                  <a:pt x="632" y="253"/>
                </a:lnTo>
                <a:lnTo>
                  <a:pt x="632" y="258"/>
                </a:lnTo>
                <a:lnTo>
                  <a:pt x="130" y="356"/>
                </a:lnTo>
                <a:lnTo>
                  <a:pt x="20" y="369"/>
                </a:lnTo>
                <a:lnTo>
                  <a:pt x="0" y="3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0" name="Freeform 48"/>
          <p:cNvSpPr>
            <a:spLocks/>
          </p:cNvSpPr>
          <p:nvPr/>
        </p:nvSpPr>
        <p:spPr bwMode="auto">
          <a:xfrm>
            <a:off x="6381750" y="3135312"/>
            <a:ext cx="617538" cy="650875"/>
          </a:xfrm>
          <a:custGeom>
            <a:avLst/>
            <a:gdLst>
              <a:gd name="T0" fmla="*/ 38100 w 389"/>
              <a:gd name="T1" fmla="*/ 446088 h 410"/>
              <a:gd name="T2" fmla="*/ 47625 w 389"/>
              <a:gd name="T3" fmla="*/ 428625 h 410"/>
              <a:gd name="T4" fmla="*/ 52388 w 389"/>
              <a:gd name="T5" fmla="*/ 411163 h 410"/>
              <a:gd name="T6" fmla="*/ 46038 w 389"/>
              <a:gd name="T7" fmla="*/ 388938 h 410"/>
              <a:gd name="T8" fmla="*/ 50800 w 389"/>
              <a:gd name="T9" fmla="*/ 369888 h 410"/>
              <a:gd name="T10" fmla="*/ 60325 w 389"/>
              <a:gd name="T11" fmla="*/ 355600 h 410"/>
              <a:gd name="T12" fmla="*/ 71438 w 389"/>
              <a:gd name="T13" fmla="*/ 350838 h 410"/>
              <a:gd name="T14" fmla="*/ 88900 w 389"/>
              <a:gd name="T15" fmla="*/ 357188 h 410"/>
              <a:gd name="T16" fmla="*/ 93663 w 389"/>
              <a:gd name="T17" fmla="*/ 338138 h 410"/>
              <a:gd name="T18" fmla="*/ 93663 w 389"/>
              <a:gd name="T19" fmla="*/ 317500 h 410"/>
              <a:gd name="T20" fmla="*/ 101600 w 389"/>
              <a:gd name="T21" fmla="*/ 295275 h 410"/>
              <a:gd name="T22" fmla="*/ 119063 w 389"/>
              <a:gd name="T23" fmla="*/ 282575 h 410"/>
              <a:gd name="T24" fmla="*/ 136525 w 389"/>
              <a:gd name="T25" fmla="*/ 269875 h 410"/>
              <a:gd name="T26" fmla="*/ 174625 w 389"/>
              <a:gd name="T27" fmla="*/ 247650 h 410"/>
              <a:gd name="T28" fmla="*/ 201613 w 389"/>
              <a:gd name="T29" fmla="*/ 214313 h 410"/>
              <a:gd name="T30" fmla="*/ 209550 w 389"/>
              <a:gd name="T31" fmla="*/ 150813 h 410"/>
              <a:gd name="T32" fmla="*/ 214313 w 389"/>
              <a:gd name="T33" fmla="*/ 63500 h 410"/>
              <a:gd name="T34" fmla="*/ 222250 w 389"/>
              <a:gd name="T35" fmla="*/ 0 h 410"/>
              <a:gd name="T36" fmla="*/ 227013 w 389"/>
              <a:gd name="T37" fmla="*/ 52388 h 410"/>
              <a:gd name="T38" fmla="*/ 236538 w 389"/>
              <a:gd name="T39" fmla="*/ 141288 h 410"/>
              <a:gd name="T40" fmla="*/ 390525 w 389"/>
              <a:gd name="T41" fmla="*/ 257175 h 410"/>
              <a:gd name="T42" fmla="*/ 454025 w 389"/>
              <a:gd name="T43" fmla="*/ 201613 h 410"/>
              <a:gd name="T44" fmla="*/ 479425 w 389"/>
              <a:gd name="T45" fmla="*/ 166688 h 410"/>
              <a:gd name="T46" fmla="*/ 496888 w 389"/>
              <a:gd name="T47" fmla="*/ 179388 h 410"/>
              <a:gd name="T48" fmla="*/ 527050 w 389"/>
              <a:gd name="T49" fmla="*/ 158750 h 410"/>
              <a:gd name="T50" fmla="*/ 560388 w 389"/>
              <a:gd name="T51" fmla="*/ 141288 h 410"/>
              <a:gd name="T52" fmla="*/ 600075 w 389"/>
              <a:gd name="T53" fmla="*/ 155575 h 410"/>
              <a:gd name="T54" fmla="*/ 617538 w 389"/>
              <a:gd name="T55" fmla="*/ 188913 h 410"/>
              <a:gd name="T56" fmla="*/ 611188 w 389"/>
              <a:gd name="T57" fmla="*/ 219075 h 410"/>
              <a:gd name="T58" fmla="*/ 568325 w 389"/>
              <a:gd name="T59" fmla="*/ 201613 h 410"/>
              <a:gd name="T60" fmla="*/ 542925 w 389"/>
              <a:gd name="T61" fmla="*/ 184150 h 410"/>
              <a:gd name="T62" fmla="*/ 530225 w 389"/>
              <a:gd name="T63" fmla="*/ 249238 h 410"/>
              <a:gd name="T64" fmla="*/ 493713 w 389"/>
              <a:gd name="T65" fmla="*/ 295275 h 410"/>
              <a:gd name="T66" fmla="*/ 482600 w 389"/>
              <a:gd name="T67" fmla="*/ 309563 h 410"/>
              <a:gd name="T68" fmla="*/ 466725 w 389"/>
              <a:gd name="T69" fmla="*/ 314325 h 410"/>
              <a:gd name="T70" fmla="*/ 444500 w 389"/>
              <a:gd name="T71" fmla="*/ 385763 h 410"/>
              <a:gd name="T72" fmla="*/ 415925 w 389"/>
              <a:gd name="T73" fmla="*/ 381000 h 410"/>
              <a:gd name="T74" fmla="*/ 390525 w 389"/>
              <a:gd name="T75" fmla="*/ 369888 h 410"/>
              <a:gd name="T76" fmla="*/ 385763 w 389"/>
              <a:gd name="T77" fmla="*/ 406400 h 410"/>
              <a:gd name="T78" fmla="*/ 376238 w 389"/>
              <a:gd name="T79" fmla="*/ 433388 h 410"/>
              <a:gd name="T80" fmla="*/ 360363 w 389"/>
              <a:gd name="T81" fmla="*/ 471488 h 410"/>
              <a:gd name="T82" fmla="*/ 346075 w 389"/>
              <a:gd name="T83" fmla="*/ 517525 h 410"/>
              <a:gd name="T84" fmla="*/ 341313 w 389"/>
              <a:gd name="T85" fmla="*/ 560388 h 410"/>
              <a:gd name="T86" fmla="*/ 309563 w 389"/>
              <a:gd name="T87" fmla="*/ 582613 h 410"/>
              <a:gd name="T88" fmla="*/ 279400 w 389"/>
              <a:gd name="T89" fmla="*/ 600075 h 410"/>
              <a:gd name="T90" fmla="*/ 260350 w 389"/>
              <a:gd name="T91" fmla="*/ 612775 h 410"/>
              <a:gd name="T92" fmla="*/ 223838 w 389"/>
              <a:gd name="T93" fmla="*/ 635000 h 410"/>
              <a:gd name="T94" fmla="*/ 201613 w 389"/>
              <a:gd name="T95" fmla="*/ 627063 h 410"/>
              <a:gd name="T96" fmla="*/ 179388 w 389"/>
              <a:gd name="T97" fmla="*/ 639763 h 410"/>
              <a:gd name="T98" fmla="*/ 149225 w 389"/>
              <a:gd name="T99" fmla="*/ 650875 h 410"/>
              <a:gd name="T100" fmla="*/ 119063 w 389"/>
              <a:gd name="T101" fmla="*/ 625475 h 410"/>
              <a:gd name="T102" fmla="*/ 93663 w 389"/>
              <a:gd name="T103" fmla="*/ 603250 h 410"/>
              <a:gd name="T104" fmla="*/ 58738 w 389"/>
              <a:gd name="T105" fmla="*/ 574675 h 410"/>
              <a:gd name="T106" fmla="*/ 34925 w 389"/>
              <a:gd name="T107" fmla="*/ 549275 h 410"/>
              <a:gd name="T108" fmla="*/ 12700 w 389"/>
              <a:gd name="T109" fmla="*/ 514350 h 410"/>
              <a:gd name="T110" fmla="*/ 3175 w 389"/>
              <a:gd name="T111" fmla="*/ 488950 h 410"/>
              <a:gd name="T112" fmla="*/ 4763 w 389"/>
              <a:gd name="T113" fmla="*/ 458788 h 41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89"/>
              <a:gd name="T172" fmla="*/ 0 h 410"/>
              <a:gd name="T173" fmla="*/ 389 w 389"/>
              <a:gd name="T174" fmla="*/ 410 h 41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89" h="410">
                <a:moveTo>
                  <a:pt x="3" y="289"/>
                </a:moveTo>
                <a:lnTo>
                  <a:pt x="19" y="284"/>
                </a:lnTo>
                <a:lnTo>
                  <a:pt x="24" y="281"/>
                </a:lnTo>
                <a:lnTo>
                  <a:pt x="25" y="276"/>
                </a:lnTo>
                <a:lnTo>
                  <a:pt x="27" y="273"/>
                </a:lnTo>
                <a:lnTo>
                  <a:pt x="30" y="270"/>
                </a:lnTo>
                <a:lnTo>
                  <a:pt x="33" y="267"/>
                </a:lnTo>
                <a:lnTo>
                  <a:pt x="37" y="264"/>
                </a:lnTo>
                <a:lnTo>
                  <a:pt x="33" y="259"/>
                </a:lnTo>
                <a:lnTo>
                  <a:pt x="30" y="252"/>
                </a:lnTo>
                <a:lnTo>
                  <a:pt x="29" y="248"/>
                </a:lnTo>
                <a:lnTo>
                  <a:pt x="29" y="245"/>
                </a:lnTo>
                <a:lnTo>
                  <a:pt x="30" y="241"/>
                </a:lnTo>
                <a:lnTo>
                  <a:pt x="32" y="238"/>
                </a:lnTo>
                <a:lnTo>
                  <a:pt x="32" y="233"/>
                </a:lnTo>
                <a:lnTo>
                  <a:pt x="32" y="229"/>
                </a:lnTo>
                <a:lnTo>
                  <a:pt x="35" y="227"/>
                </a:lnTo>
                <a:lnTo>
                  <a:pt x="38" y="224"/>
                </a:lnTo>
                <a:lnTo>
                  <a:pt x="38" y="221"/>
                </a:lnTo>
                <a:lnTo>
                  <a:pt x="41" y="219"/>
                </a:lnTo>
                <a:lnTo>
                  <a:pt x="45" y="221"/>
                </a:lnTo>
                <a:lnTo>
                  <a:pt x="48" y="222"/>
                </a:lnTo>
                <a:lnTo>
                  <a:pt x="51" y="225"/>
                </a:lnTo>
                <a:lnTo>
                  <a:pt x="56" y="225"/>
                </a:lnTo>
                <a:lnTo>
                  <a:pt x="60" y="225"/>
                </a:lnTo>
                <a:lnTo>
                  <a:pt x="62" y="219"/>
                </a:lnTo>
                <a:lnTo>
                  <a:pt x="59" y="213"/>
                </a:lnTo>
                <a:lnTo>
                  <a:pt x="57" y="208"/>
                </a:lnTo>
                <a:lnTo>
                  <a:pt x="59" y="205"/>
                </a:lnTo>
                <a:lnTo>
                  <a:pt x="59" y="200"/>
                </a:lnTo>
                <a:lnTo>
                  <a:pt x="59" y="197"/>
                </a:lnTo>
                <a:lnTo>
                  <a:pt x="60" y="191"/>
                </a:lnTo>
                <a:lnTo>
                  <a:pt x="64" y="186"/>
                </a:lnTo>
                <a:lnTo>
                  <a:pt x="68" y="184"/>
                </a:lnTo>
                <a:lnTo>
                  <a:pt x="73" y="183"/>
                </a:lnTo>
                <a:lnTo>
                  <a:pt x="75" y="178"/>
                </a:lnTo>
                <a:lnTo>
                  <a:pt x="78" y="173"/>
                </a:lnTo>
                <a:lnTo>
                  <a:pt x="81" y="170"/>
                </a:lnTo>
                <a:lnTo>
                  <a:pt x="86" y="170"/>
                </a:lnTo>
                <a:lnTo>
                  <a:pt x="97" y="167"/>
                </a:lnTo>
                <a:lnTo>
                  <a:pt x="103" y="162"/>
                </a:lnTo>
                <a:lnTo>
                  <a:pt x="110" y="156"/>
                </a:lnTo>
                <a:lnTo>
                  <a:pt x="116" y="149"/>
                </a:lnTo>
                <a:lnTo>
                  <a:pt x="121" y="141"/>
                </a:lnTo>
                <a:lnTo>
                  <a:pt x="127" y="135"/>
                </a:lnTo>
                <a:lnTo>
                  <a:pt x="127" y="129"/>
                </a:lnTo>
                <a:lnTo>
                  <a:pt x="130" y="103"/>
                </a:lnTo>
                <a:lnTo>
                  <a:pt x="132" y="95"/>
                </a:lnTo>
                <a:lnTo>
                  <a:pt x="132" y="81"/>
                </a:lnTo>
                <a:lnTo>
                  <a:pt x="134" y="62"/>
                </a:lnTo>
                <a:lnTo>
                  <a:pt x="135" y="40"/>
                </a:lnTo>
                <a:lnTo>
                  <a:pt x="137" y="28"/>
                </a:lnTo>
                <a:lnTo>
                  <a:pt x="137" y="11"/>
                </a:lnTo>
                <a:lnTo>
                  <a:pt x="140" y="0"/>
                </a:lnTo>
                <a:lnTo>
                  <a:pt x="141" y="11"/>
                </a:lnTo>
                <a:lnTo>
                  <a:pt x="143" y="22"/>
                </a:lnTo>
                <a:lnTo>
                  <a:pt x="143" y="33"/>
                </a:lnTo>
                <a:lnTo>
                  <a:pt x="143" y="46"/>
                </a:lnTo>
                <a:lnTo>
                  <a:pt x="145" y="75"/>
                </a:lnTo>
                <a:lnTo>
                  <a:pt x="149" y="89"/>
                </a:lnTo>
                <a:lnTo>
                  <a:pt x="153" y="117"/>
                </a:lnTo>
                <a:lnTo>
                  <a:pt x="237" y="105"/>
                </a:lnTo>
                <a:lnTo>
                  <a:pt x="246" y="162"/>
                </a:lnTo>
                <a:lnTo>
                  <a:pt x="275" y="127"/>
                </a:lnTo>
                <a:lnTo>
                  <a:pt x="281" y="122"/>
                </a:lnTo>
                <a:lnTo>
                  <a:pt x="286" y="127"/>
                </a:lnTo>
                <a:lnTo>
                  <a:pt x="291" y="121"/>
                </a:lnTo>
                <a:lnTo>
                  <a:pt x="296" y="113"/>
                </a:lnTo>
                <a:lnTo>
                  <a:pt x="302" y="105"/>
                </a:lnTo>
                <a:lnTo>
                  <a:pt x="307" y="105"/>
                </a:lnTo>
                <a:lnTo>
                  <a:pt x="308" y="109"/>
                </a:lnTo>
                <a:lnTo>
                  <a:pt x="313" y="113"/>
                </a:lnTo>
                <a:lnTo>
                  <a:pt x="319" y="111"/>
                </a:lnTo>
                <a:lnTo>
                  <a:pt x="327" y="105"/>
                </a:lnTo>
                <a:lnTo>
                  <a:pt x="332" y="100"/>
                </a:lnTo>
                <a:lnTo>
                  <a:pt x="337" y="95"/>
                </a:lnTo>
                <a:lnTo>
                  <a:pt x="346" y="90"/>
                </a:lnTo>
                <a:lnTo>
                  <a:pt x="353" y="89"/>
                </a:lnTo>
                <a:lnTo>
                  <a:pt x="362" y="87"/>
                </a:lnTo>
                <a:lnTo>
                  <a:pt x="372" y="89"/>
                </a:lnTo>
                <a:lnTo>
                  <a:pt x="378" y="98"/>
                </a:lnTo>
                <a:lnTo>
                  <a:pt x="383" y="106"/>
                </a:lnTo>
                <a:lnTo>
                  <a:pt x="388" y="114"/>
                </a:lnTo>
                <a:lnTo>
                  <a:pt x="389" y="119"/>
                </a:lnTo>
                <a:lnTo>
                  <a:pt x="389" y="129"/>
                </a:lnTo>
                <a:lnTo>
                  <a:pt x="386" y="135"/>
                </a:lnTo>
                <a:lnTo>
                  <a:pt x="385" y="138"/>
                </a:lnTo>
                <a:lnTo>
                  <a:pt x="378" y="137"/>
                </a:lnTo>
                <a:lnTo>
                  <a:pt x="370" y="133"/>
                </a:lnTo>
                <a:lnTo>
                  <a:pt x="358" y="127"/>
                </a:lnTo>
                <a:lnTo>
                  <a:pt x="353" y="121"/>
                </a:lnTo>
                <a:lnTo>
                  <a:pt x="346" y="117"/>
                </a:lnTo>
                <a:lnTo>
                  <a:pt x="342" y="116"/>
                </a:lnTo>
                <a:lnTo>
                  <a:pt x="337" y="117"/>
                </a:lnTo>
                <a:lnTo>
                  <a:pt x="337" y="149"/>
                </a:lnTo>
                <a:lnTo>
                  <a:pt x="334" y="157"/>
                </a:lnTo>
                <a:lnTo>
                  <a:pt x="327" y="165"/>
                </a:lnTo>
                <a:lnTo>
                  <a:pt x="318" y="178"/>
                </a:lnTo>
                <a:lnTo>
                  <a:pt x="311" y="186"/>
                </a:lnTo>
                <a:lnTo>
                  <a:pt x="310" y="192"/>
                </a:lnTo>
                <a:lnTo>
                  <a:pt x="308" y="195"/>
                </a:lnTo>
                <a:lnTo>
                  <a:pt x="304" y="195"/>
                </a:lnTo>
                <a:lnTo>
                  <a:pt x="300" y="192"/>
                </a:lnTo>
                <a:lnTo>
                  <a:pt x="297" y="192"/>
                </a:lnTo>
                <a:lnTo>
                  <a:pt x="294" y="198"/>
                </a:lnTo>
                <a:lnTo>
                  <a:pt x="292" y="206"/>
                </a:lnTo>
                <a:lnTo>
                  <a:pt x="281" y="237"/>
                </a:lnTo>
                <a:lnTo>
                  <a:pt x="280" y="243"/>
                </a:lnTo>
                <a:lnTo>
                  <a:pt x="273" y="246"/>
                </a:lnTo>
                <a:lnTo>
                  <a:pt x="267" y="245"/>
                </a:lnTo>
                <a:lnTo>
                  <a:pt x="262" y="240"/>
                </a:lnTo>
                <a:lnTo>
                  <a:pt x="256" y="233"/>
                </a:lnTo>
                <a:lnTo>
                  <a:pt x="251" y="232"/>
                </a:lnTo>
                <a:lnTo>
                  <a:pt x="246" y="233"/>
                </a:lnTo>
                <a:lnTo>
                  <a:pt x="245" y="241"/>
                </a:lnTo>
                <a:lnTo>
                  <a:pt x="246" y="252"/>
                </a:lnTo>
                <a:lnTo>
                  <a:pt x="243" y="256"/>
                </a:lnTo>
                <a:lnTo>
                  <a:pt x="237" y="260"/>
                </a:lnTo>
                <a:lnTo>
                  <a:pt x="237" y="265"/>
                </a:lnTo>
                <a:lnTo>
                  <a:pt x="237" y="273"/>
                </a:lnTo>
                <a:lnTo>
                  <a:pt x="229" y="279"/>
                </a:lnTo>
                <a:lnTo>
                  <a:pt x="227" y="284"/>
                </a:lnTo>
                <a:lnTo>
                  <a:pt x="227" y="297"/>
                </a:lnTo>
                <a:lnTo>
                  <a:pt x="226" y="305"/>
                </a:lnTo>
                <a:lnTo>
                  <a:pt x="219" y="314"/>
                </a:lnTo>
                <a:lnTo>
                  <a:pt x="218" y="326"/>
                </a:lnTo>
                <a:lnTo>
                  <a:pt x="215" y="338"/>
                </a:lnTo>
                <a:lnTo>
                  <a:pt x="216" y="346"/>
                </a:lnTo>
                <a:lnTo>
                  <a:pt x="215" y="353"/>
                </a:lnTo>
                <a:lnTo>
                  <a:pt x="208" y="361"/>
                </a:lnTo>
                <a:lnTo>
                  <a:pt x="202" y="367"/>
                </a:lnTo>
                <a:lnTo>
                  <a:pt x="195" y="367"/>
                </a:lnTo>
                <a:lnTo>
                  <a:pt x="191" y="368"/>
                </a:lnTo>
                <a:lnTo>
                  <a:pt x="184" y="373"/>
                </a:lnTo>
                <a:lnTo>
                  <a:pt x="176" y="378"/>
                </a:lnTo>
                <a:lnTo>
                  <a:pt x="168" y="380"/>
                </a:lnTo>
                <a:lnTo>
                  <a:pt x="167" y="381"/>
                </a:lnTo>
                <a:lnTo>
                  <a:pt x="164" y="386"/>
                </a:lnTo>
                <a:lnTo>
                  <a:pt x="156" y="392"/>
                </a:lnTo>
                <a:lnTo>
                  <a:pt x="146" y="395"/>
                </a:lnTo>
                <a:lnTo>
                  <a:pt x="141" y="400"/>
                </a:lnTo>
                <a:lnTo>
                  <a:pt x="135" y="400"/>
                </a:lnTo>
                <a:lnTo>
                  <a:pt x="132" y="399"/>
                </a:lnTo>
                <a:lnTo>
                  <a:pt x="127" y="395"/>
                </a:lnTo>
                <a:lnTo>
                  <a:pt x="122" y="394"/>
                </a:lnTo>
                <a:lnTo>
                  <a:pt x="121" y="397"/>
                </a:lnTo>
                <a:lnTo>
                  <a:pt x="113" y="403"/>
                </a:lnTo>
                <a:lnTo>
                  <a:pt x="108" y="408"/>
                </a:lnTo>
                <a:lnTo>
                  <a:pt x="103" y="410"/>
                </a:lnTo>
                <a:lnTo>
                  <a:pt x="94" y="410"/>
                </a:lnTo>
                <a:lnTo>
                  <a:pt x="86" y="405"/>
                </a:lnTo>
                <a:lnTo>
                  <a:pt x="78" y="399"/>
                </a:lnTo>
                <a:lnTo>
                  <a:pt x="75" y="394"/>
                </a:lnTo>
                <a:lnTo>
                  <a:pt x="70" y="383"/>
                </a:lnTo>
                <a:lnTo>
                  <a:pt x="65" y="381"/>
                </a:lnTo>
                <a:lnTo>
                  <a:pt x="59" y="380"/>
                </a:lnTo>
                <a:lnTo>
                  <a:pt x="48" y="373"/>
                </a:lnTo>
                <a:lnTo>
                  <a:pt x="43" y="368"/>
                </a:lnTo>
                <a:lnTo>
                  <a:pt x="37" y="362"/>
                </a:lnTo>
                <a:lnTo>
                  <a:pt x="33" y="354"/>
                </a:lnTo>
                <a:lnTo>
                  <a:pt x="27" y="349"/>
                </a:lnTo>
                <a:lnTo>
                  <a:pt x="22" y="346"/>
                </a:lnTo>
                <a:lnTo>
                  <a:pt x="16" y="337"/>
                </a:lnTo>
                <a:lnTo>
                  <a:pt x="13" y="330"/>
                </a:lnTo>
                <a:lnTo>
                  <a:pt x="8" y="324"/>
                </a:lnTo>
                <a:lnTo>
                  <a:pt x="3" y="321"/>
                </a:lnTo>
                <a:lnTo>
                  <a:pt x="0" y="314"/>
                </a:lnTo>
                <a:lnTo>
                  <a:pt x="2" y="308"/>
                </a:lnTo>
                <a:lnTo>
                  <a:pt x="2" y="299"/>
                </a:lnTo>
                <a:lnTo>
                  <a:pt x="0" y="291"/>
                </a:lnTo>
                <a:lnTo>
                  <a:pt x="3" y="289"/>
                </a:lnTo>
                <a:close/>
              </a:path>
            </a:pathLst>
          </a:custGeom>
          <a:solidFill>
            <a:srgbClr val="FFCF01">
              <a:alpha val="74902"/>
            </a:srgb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1" name="Freeform 49"/>
          <p:cNvSpPr>
            <a:spLocks/>
          </p:cNvSpPr>
          <p:nvPr/>
        </p:nvSpPr>
        <p:spPr bwMode="auto">
          <a:xfrm>
            <a:off x="6743700" y="3201987"/>
            <a:ext cx="633413" cy="300038"/>
          </a:xfrm>
          <a:custGeom>
            <a:avLst/>
            <a:gdLst>
              <a:gd name="T0" fmla="*/ 2147483647 w 399"/>
              <a:gd name="T1" fmla="*/ 2147483647 h 189"/>
              <a:gd name="T2" fmla="*/ 2147483647 w 399"/>
              <a:gd name="T3" fmla="*/ 2147483647 h 189"/>
              <a:gd name="T4" fmla="*/ 2147483647 w 399"/>
              <a:gd name="T5" fmla="*/ 2147483647 h 189"/>
              <a:gd name="T6" fmla="*/ 2147483647 w 399"/>
              <a:gd name="T7" fmla="*/ 2147483647 h 189"/>
              <a:gd name="T8" fmla="*/ 2147483647 w 399"/>
              <a:gd name="T9" fmla="*/ 2147483647 h 189"/>
              <a:gd name="T10" fmla="*/ 2147483647 w 399"/>
              <a:gd name="T11" fmla="*/ 2147483647 h 189"/>
              <a:gd name="T12" fmla="*/ 2147483647 w 399"/>
              <a:gd name="T13" fmla="*/ 2147483647 h 189"/>
              <a:gd name="T14" fmla="*/ 2147483647 w 399"/>
              <a:gd name="T15" fmla="*/ 2147483647 h 189"/>
              <a:gd name="T16" fmla="*/ 2147483647 w 399"/>
              <a:gd name="T17" fmla="*/ 2147483647 h 189"/>
              <a:gd name="T18" fmla="*/ 2147483647 w 399"/>
              <a:gd name="T19" fmla="*/ 2147483647 h 189"/>
              <a:gd name="T20" fmla="*/ 2147483647 w 399"/>
              <a:gd name="T21" fmla="*/ 2147483647 h 189"/>
              <a:gd name="T22" fmla="*/ 2147483647 w 399"/>
              <a:gd name="T23" fmla="*/ 2147483647 h 189"/>
              <a:gd name="T24" fmla="*/ 2147483647 w 399"/>
              <a:gd name="T25" fmla="*/ 2147483647 h 189"/>
              <a:gd name="T26" fmla="*/ 2147483647 w 399"/>
              <a:gd name="T27" fmla="*/ 2147483647 h 189"/>
              <a:gd name="T28" fmla="*/ 2147483647 w 399"/>
              <a:gd name="T29" fmla="*/ 2147483647 h 189"/>
              <a:gd name="T30" fmla="*/ 2147483647 w 399"/>
              <a:gd name="T31" fmla="*/ 2147483647 h 189"/>
              <a:gd name="T32" fmla="*/ 2147483647 w 399"/>
              <a:gd name="T33" fmla="*/ 2147483647 h 189"/>
              <a:gd name="T34" fmla="*/ 2147483647 w 399"/>
              <a:gd name="T35" fmla="*/ 2147483647 h 189"/>
              <a:gd name="T36" fmla="*/ 2147483647 w 399"/>
              <a:gd name="T37" fmla="*/ 2147483647 h 189"/>
              <a:gd name="T38" fmla="*/ 2147483647 w 399"/>
              <a:gd name="T39" fmla="*/ 2147483647 h 189"/>
              <a:gd name="T40" fmla="*/ 2147483647 w 399"/>
              <a:gd name="T41" fmla="*/ 2147483647 h 189"/>
              <a:gd name="T42" fmla="*/ 2147483647 w 399"/>
              <a:gd name="T43" fmla="*/ 2147483647 h 189"/>
              <a:gd name="T44" fmla="*/ 2147483647 w 399"/>
              <a:gd name="T45" fmla="*/ 2147483647 h 189"/>
              <a:gd name="T46" fmla="*/ 2147483647 w 399"/>
              <a:gd name="T47" fmla="*/ 2147483647 h 189"/>
              <a:gd name="T48" fmla="*/ 2147483647 w 399"/>
              <a:gd name="T49" fmla="*/ 2147483647 h 189"/>
              <a:gd name="T50" fmla="*/ 2147483647 w 399"/>
              <a:gd name="T51" fmla="*/ 2147483647 h 189"/>
              <a:gd name="T52" fmla="*/ 2147483647 w 399"/>
              <a:gd name="T53" fmla="*/ 2147483647 h 189"/>
              <a:gd name="T54" fmla="*/ 2147483647 w 399"/>
              <a:gd name="T55" fmla="*/ 2147483647 h 189"/>
              <a:gd name="T56" fmla="*/ 2147483647 w 399"/>
              <a:gd name="T57" fmla="*/ 2147483647 h 189"/>
              <a:gd name="T58" fmla="*/ 2147483647 w 399"/>
              <a:gd name="T59" fmla="*/ 2147483647 h 189"/>
              <a:gd name="T60" fmla="*/ 2147483647 w 399"/>
              <a:gd name="T61" fmla="*/ 2147483647 h 189"/>
              <a:gd name="T62" fmla="*/ 2147483647 w 399"/>
              <a:gd name="T63" fmla="*/ 2147483647 h 189"/>
              <a:gd name="T64" fmla="*/ 2147483647 w 399"/>
              <a:gd name="T65" fmla="*/ 2147483647 h 189"/>
              <a:gd name="T66" fmla="*/ 2147483647 w 399"/>
              <a:gd name="T67" fmla="*/ 2147483647 h 189"/>
              <a:gd name="T68" fmla="*/ 2147483647 w 399"/>
              <a:gd name="T69" fmla="*/ 2147483647 h 189"/>
              <a:gd name="T70" fmla="*/ 2147483647 w 399"/>
              <a:gd name="T71" fmla="*/ 2147483647 h 189"/>
              <a:gd name="T72" fmla="*/ 2147483647 w 399"/>
              <a:gd name="T73" fmla="*/ 2147483647 h 189"/>
              <a:gd name="T74" fmla="*/ 2147483647 w 399"/>
              <a:gd name="T75" fmla="*/ 2147483647 h 189"/>
              <a:gd name="T76" fmla="*/ 2147483647 w 399"/>
              <a:gd name="T77" fmla="*/ 2147483647 h 189"/>
              <a:gd name="T78" fmla="*/ 2147483647 w 399"/>
              <a:gd name="T79" fmla="*/ 2147483647 h 189"/>
              <a:gd name="T80" fmla="*/ 2147483647 w 399"/>
              <a:gd name="T81" fmla="*/ 2147483647 h 189"/>
              <a:gd name="T82" fmla="*/ 2147483647 w 399"/>
              <a:gd name="T83" fmla="*/ 2147483647 h 189"/>
              <a:gd name="T84" fmla="*/ 2147483647 w 399"/>
              <a:gd name="T85" fmla="*/ 2147483647 h 189"/>
              <a:gd name="T86" fmla="*/ 2147483647 w 399"/>
              <a:gd name="T87" fmla="*/ 2147483647 h 18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99"/>
              <a:gd name="T133" fmla="*/ 0 h 189"/>
              <a:gd name="T134" fmla="*/ 399 w 399"/>
              <a:gd name="T135" fmla="*/ 189 h 18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99" h="189">
                <a:moveTo>
                  <a:pt x="0" y="59"/>
                </a:moveTo>
                <a:lnTo>
                  <a:pt x="306" y="0"/>
                </a:lnTo>
                <a:lnTo>
                  <a:pt x="310" y="24"/>
                </a:lnTo>
                <a:lnTo>
                  <a:pt x="318" y="46"/>
                </a:lnTo>
                <a:lnTo>
                  <a:pt x="324" y="70"/>
                </a:lnTo>
                <a:lnTo>
                  <a:pt x="330" y="96"/>
                </a:lnTo>
                <a:lnTo>
                  <a:pt x="338" y="120"/>
                </a:lnTo>
                <a:lnTo>
                  <a:pt x="341" y="135"/>
                </a:lnTo>
                <a:lnTo>
                  <a:pt x="399" y="126"/>
                </a:lnTo>
                <a:lnTo>
                  <a:pt x="397" y="143"/>
                </a:lnTo>
                <a:lnTo>
                  <a:pt x="395" y="166"/>
                </a:lnTo>
                <a:lnTo>
                  <a:pt x="392" y="177"/>
                </a:lnTo>
                <a:lnTo>
                  <a:pt x="373" y="180"/>
                </a:lnTo>
                <a:lnTo>
                  <a:pt x="362" y="183"/>
                </a:lnTo>
                <a:lnTo>
                  <a:pt x="356" y="189"/>
                </a:lnTo>
                <a:lnTo>
                  <a:pt x="348" y="188"/>
                </a:lnTo>
                <a:lnTo>
                  <a:pt x="345" y="180"/>
                </a:lnTo>
                <a:lnTo>
                  <a:pt x="343" y="170"/>
                </a:lnTo>
                <a:lnTo>
                  <a:pt x="338" y="166"/>
                </a:lnTo>
                <a:lnTo>
                  <a:pt x="330" y="161"/>
                </a:lnTo>
                <a:lnTo>
                  <a:pt x="322" y="158"/>
                </a:lnTo>
                <a:lnTo>
                  <a:pt x="313" y="158"/>
                </a:lnTo>
                <a:lnTo>
                  <a:pt x="308" y="153"/>
                </a:lnTo>
                <a:lnTo>
                  <a:pt x="308" y="143"/>
                </a:lnTo>
                <a:lnTo>
                  <a:pt x="305" y="129"/>
                </a:lnTo>
                <a:lnTo>
                  <a:pt x="306" y="118"/>
                </a:lnTo>
                <a:lnTo>
                  <a:pt x="306" y="112"/>
                </a:lnTo>
                <a:lnTo>
                  <a:pt x="303" y="105"/>
                </a:lnTo>
                <a:lnTo>
                  <a:pt x="300" y="97"/>
                </a:lnTo>
                <a:lnTo>
                  <a:pt x="292" y="96"/>
                </a:lnTo>
                <a:lnTo>
                  <a:pt x="287" y="94"/>
                </a:lnTo>
                <a:lnTo>
                  <a:pt x="289" y="88"/>
                </a:lnTo>
                <a:lnTo>
                  <a:pt x="292" y="85"/>
                </a:lnTo>
                <a:lnTo>
                  <a:pt x="295" y="78"/>
                </a:lnTo>
                <a:lnTo>
                  <a:pt x="295" y="72"/>
                </a:lnTo>
                <a:lnTo>
                  <a:pt x="295" y="61"/>
                </a:lnTo>
                <a:lnTo>
                  <a:pt x="292" y="54"/>
                </a:lnTo>
                <a:lnTo>
                  <a:pt x="294" y="48"/>
                </a:lnTo>
                <a:lnTo>
                  <a:pt x="297" y="43"/>
                </a:lnTo>
                <a:lnTo>
                  <a:pt x="300" y="38"/>
                </a:lnTo>
                <a:lnTo>
                  <a:pt x="303" y="31"/>
                </a:lnTo>
                <a:lnTo>
                  <a:pt x="300" y="21"/>
                </a:lnTo>
                <a:lnTo>
                  <a:pt x="295" y="21"/>
                </a:lnTo>
                <a:lnTo>
                  <a:pt x="294" y="24"/>
                </a:lnTo>
                <a:lnTo>
                  <a:pt x="291" y="32"/>
                </a:lnTo>
                <a:lnTo>
                  <a:pt x="287" y="38"/>
                </a:lnTo>
                <a:lnTo>
                  <a:pt x="283" y="46"/>
                </a:lnTo>
                <a:lnTo>
                  <a:pt x="279" y="50"/>
                </a:lnTo>
                <a:lnTo>
                  <a:pt x="275" y="54"/>
                </a:lnTo>
                <a:lnTo>
                  <a:pt x="270" y="59"/>
                </a:lnTo>
                <a:lnTo>
                  <a:pt x="267" y="62"/>
                </a:lnTo>
                <a:lnTo>
                  <a:pt x="264" y="65"/>
                </a:lnTo>
                <a:lnTo>
                  <a:pt x="260" y="67"/>
                </a:lnTo>
                <a:lnTo>
                  <a:pt x="260" y="70"/>
                </a:lnTo>
                <a:lnTo>
                  <a:pt x="264" y="72"/>
                </a:lnTo>
                <a:lnTo>
                  <a:pt x="265" y="75"/>
                </a:lnTo>
                <a:lnTo>
                  <a:pt x="268" y="80"/>
                </a:lnTo>
                <a:lnTo>
                  <a:pt x="270" y="86"/>
                </a:lnTo>
                <a:lnTo>
                  <a:pt x="271" y="99"/>
                </a:lnTo>
                <a:lnTo>
                  <a:pt x="271" y="110"/>
                </a:lnTo>
                <a:lnTo>
                  <a:pt x="271" y="118"/>
                </a:lnTo>
                <a:lnTo>
                  <a:pt x="273" y="126"/>
                </a:lnTo>
                <a:lnTo>
                  <a:pt x="275" y="131"/>
                </a:lnTo>
                <a:lnTo>
                  <a:pt x="278" y="139"/>
                </a:lnTo>
                <a:lnTo>
                  <a:pt x="281" y="142"/>
                </a:lnTo>
                <a:lnTo>
                  <a:pt x="283" y="148"/>
                </a:lnTo>
                <a:lnTo>
                  <a:pt x="289" y="153"/>
                </a:lnTo>
                <a:lnTo>
                  <a:pt x="294" y="159"/>
                </a:lnTo>
                <a:lnTo>
                  <a:pt x="294" y="166"/>
                </a:lnTo>
                <a:lnTo>
                  <a:pt x="297" y="177"/>
                </a:lnTo>
                <a:lnTo>
                  <a:pt x="299" y="181"/>
                </a:lnTo>
                <a:lnTo>
                  <a:pt x="295" y="185"/>
                </a:lnTo>
                <a:lnTo>
                  <a:pt x="287" y="180"/>
                </a:lnTo>
                <a:lnTo>
                  <a:pt x="278" y="178"/>
                </a:lnTo>
                <a:lnTo>
                  <a:pt x="273" y="175"/>
                </a:lnTo>
                <a:lnTo>
                  <a:pt x="270" y="172"/>
                </a:lnTo>
                <a:lnTo>
                  <a:pt x="265" y="170"/>
                </a:lnTo>
                <a:lnTo>
                  <a:pt x="257" y="170"/>
                </a:lnTo>
                <a:lnTo>
                  <a:pt x="251" y="167"/>
                </a:lnTo>
                <a:lnTo>
                  <a:pt x="243" y="169"/>
                </a:lnTo>
                <a:lnTo>
                  <a:pt x="237" y="166"/>
                </a:lnTo>
                <a:lnTo>
                  <a:pt x="227" y="164"/>
                </a:lnTo>
                <a:lnTo>
                  <a:pt x="222" y="162"/>
                </a:lnTo>
                <a:lnTo>
                  <a:pt x="216" y="158"/>
                </a:lnTo>
                <a:lnTo>
                  <a:pt x="214" y="151"/>
                </a:lnTo>
                <a:lnTo>
                  <a:pt x="216" y="143"/>
                </a:lnTo>
                <a:lnTo>
                  <a:pt x="219" y="137"/>
                </a:lnTo>
                <a:lnTo>
                  <a:pt x="221" y="127"/>
                </a:lnTo>
                <a:lnTo>
                  <a:pt x="219" y="120"/>
                </a:lnTo>
                <a:lnTo>
                  <a:pt x="216" y="113"/>
                </a:lnTo>
                <a:lnTo>
                  <a:pt x="211" y="105"/>
                </a:lnTo>
                <a:lnTo>
                  <a:pt x="200" y="100"/>
                </a:lnTo>
                <a:lnTo>
                  <a:pt x="190" y="99"/>
                </a:lnTo>
                <a:lnTo>
                  <a:pt x="183" y="97"/>
                </a:lnTo>
                <a:lnTo>
                  <a:pt x="178" y="93"/>
                </a:lnTo>
                <a:lnTo>
                  <a:pt x="178" y="86"/>
                </a:lnTo>
                <a:lnTo>
                  <a:pt x="176" y="81"/>
                </a:lnTo>
                <a:lnTo>
                  <a:pt x="171" y="77"/>
                </a:lnTo>
                <a:lnTo>
                  <a:pt x="163" y="77"/>
                </a:lnTo>
                <a:lnTo>
                  <a:pt x="157" y="77"/>
                </a:lnTo>
                <a:lnTo>
                  <a:pt x="152" y="77"/>
                </a:lnTo>
                <a:lnTo>
                  <a:pt x="152" y="72"/>
                </a:lnTo>
                <a:lnTo>
                  <a:pt x="148" y="65"/>
                </a:lnTo>
                <a:lnTo>
                  <a:pt x="144" y="58"/>
                </a:lnTo>
                <a:lnTo>
                  <a:pt x="140" y="51"/>
                </a:lnTo>
                <a:lnTo>
                  <a:pt x="135" y="46"/>
                </a:lnTo>
                <a:lnTo>
                  <a:pt x="127" y="43"/>
                </a:lnTo>
                <a:lnTo>
                  <a:pt x="121" y="43"/>
                </a:lnTo>
                <a:lnTo>
                  <a:pt x="114" y="45"/>
                </a:lnTo>
                <a:lnTo>
                  <a:pt x="108" y="46"/>
                </a:lnTo>
                <a:lnTo>
                  <a:pt x="103" y="50"/>
                </a:lnTo>
                <a:lnTo>
                  <a:pt x="95" y="54"/>
                </a:lnTo>
                <a:lnTo>
                  <a:pt x="90" y="61"/>
                </a:lnTo>
                <a:lnTo>
                  <a:pt x="86" y="65"/>
                </a:lnTo>
                <a:lnTo>
                  <a:pt x="79" y="67"/>
                </a:lnTo>
                <a:lnTo>
                  <a:pt x="73" y="69"/>
                </a:lnTo>
                <a:lnTo>
                  <a:pt x="70" y="65"/>
                </a:lnTo>
                <a:lnTo>
                  <a:pt x="68" y="62"/>
                </a:lnTo>
                <a:lnTo>
                  <a:pt x="65" y="61"/>
                </a:lnTo>
                <a:lnTo>
                  <a:pt x="62" y="62"/>
                </a:lnTo>
                <a:lnTo>
                  <a:pt x="60" y="65"/>
                </a:lnTo>
                <a:lnTo>
                  <a:pt x="59" y="70"/>
                </a:lnTo>
                <a:lnTo>
                  <a:pt x="57" y="72"/>
                </a:lnTo>
                <a:lnTo>
                  <a:pt x="54" y="75"/>
                </a:lnTo>
                <a:lnTo>
                  <a:pt x="52" y="78"/>
                </a:lnTo>
                <a:lnTo>
                  <a:pt x="51" y="80"/>
                </a:lnTo>
                <a:lnTo>
                  <a:pt x="49" y="81"/>
                </a:lnTo>
                <a:lnTo>
                  <a:pt x="46" y="80"/>
                </a:lnTo>
                <a:lnTo>
                  <a:pt x="41" y="80"/>
                </a:lnTo>
                <a:lnTo>
                  <a:pt x="38" y="83"/>
                </a:lnTo>
                <a:lnTo>
                  <a:pt x="33" y="89"/>
                </a:lnTo>
                <a:lnTo>
                  <a:pt x="13" y="116"/>
                </a:lnTo>
                <a:lnTo>
                  <a:pt x="9" y="116"/>
                </a:lnTo>
                <a:lnTo>
                  <a:pt x="0" y="59"/>
                </a:lnTo>
                <a:close/>
              </a:path>
            </a:pathLst>
          </a:custGeom>
          <a:solidFill>
            <a:srgbClr val="FFCF01">
              <a:alpha val="74902"/>
            </a:srgb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2" name="Freeform 51"/>
          <p:cNvSpPr>
            <a:spLocks/>
          </p:cNvSpPr>
          <p:nvPr/>
        </p:nvSpPr>
        <p:spPr bwMode="auto">
          <a:xfrm>
            <a:off x="7227888" y="3170237"/>
            <a:ext cx="150812" cy="246063"/>
          </a:xfrm>
          <a:custGeom>
            <a:avLst/>
            <a:gdLst>
              <a:gd name="T0" fmla="*/ 0 w 95"/>
              <a:gd name="T1" fmla="*/ 2147483647 h 155"/>
              <a:gd name="T2" fmla="*/ 2147483647 w 95"/>
              <a:gd name="T3" fmla="*/ 2147483647 h 155"/>
              <a:gd name="T4" fmla="*/ 2147483647 w 95"/>
              <a:gd name="T5" fmla="*/ 2147483647 h 155"/>
              <a:gd name="T6" fmla="*/ 2147483647 w 95"/>
              <a:gd name="T7" fmla="*/ 2147483647 h 155"/>
              <a:gd name="T8" fmla="*/ 2147483647 w 95"/>
              <a:gd name="T9" fmla="*/ 2147483647 h 155"/>
              <a:gd name="T10" fmla="*/ 2147483647 w 95"/>
              <a:gd name="T11" fmla="*/ 0 h 155"/>
              <a:gd name="T12" fmla="*/ 2147483647 w 95"/>
              <a:gd name="T13" fmla="*/ 2147483647 h 155"/>
              <a:gd name="T14" fmla="*/ 2147483647 w 95"/>
              <a:gd name="T15" fmla="*/ 2147483647 h 155"/>
              <a:gd name="T16" fmla="*/ 2147483647 w 95"/>
              <a:gd name="T17" fmla="*/ 2147483647 h 155"/>
              <a:gd name="T18" fmla="*/ 2147483647 w 95"/>
              <a:gd name="T19" fmla="*/ 2147483647 h 155"/>
              <a:gd name="T20" fmla="*/ 2147483647 w 95"/>
              <a:gd name="T21" fmla="*/ 2147483647 h 155"/>
              <a:gd name="T22" fmla="*/ 2147483647 w 95"/>
              <a:gd name="T23" fmla="*/ 2147483647 h 155"/>
              <a:gd name="T24" fmla="*/ 2147483647 w 95"/>
              <a:gd name="T25" fmla="*/ 2147483647 h 155"/>
              <a:gd name="T26" fmla="*/ 2147483647 w 95"/>
              <a:gd name="T27" fmla="*/ 2147483647 h 155"/>
              <a:gd name="T28" fmla="*/ 2147483647 w 95"/>
              <a:gd name="T29" fmla="*/ 2147483647 h 155"/>
              <a:gd name="T30" fmla="*/ 2147483647 w 95"/>
              <a:gd name="T31" fmla="*/ 2147483647 h 155"/>
              <a:gd name="T32" fmla="*/ 2147483647 w 95"/>
              <a:gd name="T33" fmla="*/ 2147483647 h 155"/>
              <a:gd name="T34" fmla="*/ 2147483647 w 95"/>
              <a:gd name="T35" fmla="*/ 2147483647 h 155"/>
              <a:gd name="T36" fmla="*/ 2147483647 w 95"/>
              <a:gd name="T37" fmla="*/ 2147483647 h 155"/>
              <a:gd name="T38" fmla="*/ 2147483647 w 95"/>
              <a:gd name="T39" fmla="*/ 2147483647 h 155"/>
              <a:gd name="T40" fmla="*/ 2147483647 w 95"/>
              <a:gd name="T41" fmla="*/ 2147483647 h 155"/>
              <a:gd name="T42" fmla="*/ 2147483647 w 95"/>
              <a:gd name="T43" fmla="*/ 2147483647 h 155"/>
              <a:gd name="T44" fmla="*/ 2147483647 w 95"/>
              <a:gd name="T45" fmla="*/ 2147483647 h 155"/>
              <a:gd name="T46" fmla="*/ 2147483647 w 95"/>
              <a:gd name="T47" fmla="*/ 2147483647 h 155"/>
              <a:gd name="T48" fmla="*/ 2147483647 w 95"/>
              <a:gd name="T49" fmla="*/ 2147483647 h 155"/>
              <a:gd name="T50" fmla="*/ 2147483647 w 95"/>
              <a:gd name="T51" fmla="*/ 2147483647 h 155"/>
              <a:gd name="T52" fmla="*/ 2147483647 w 95"/>
              <a:gd name="T53" fmla="*/ 2147483647 h 155"/>
              <a:gd name="T54" fmla="*/ 2147483647 w 95"/>
              <a:gd name="T55" fmla="*/ 2147483647 h 155"/>
              <a:gd name="T56" fmla="*/ 2147483647 w 95"/>
              <a:gd name="T57" fmla="*/ 2147483647 h 155"/>
              <a:gd name="T58" fmla="*/ 0 w 95"/>
              <a:gd name="T59" fmla="*/ 2147483647 h 15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95"/>
              <a:gd name="T91" fmla="*/ 0 h 155"/>
              <a:gd name="T92" fmla="*/ 95 w 95"/>
              <a:gd name="T93" fmla="*/ 155 h 15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95" h="155">
                <a:moveTo>
                  <a:pt x="0" y="19"/>
                </a:moveTo>
                <a:lnTo>
                  <a:pt x="3" y="14"/>
                </a:lnTo>
                <a:lnTo>
                  <a:pt x="6" y="8"/>
                </a:lnTo>
                <a:lnTo>
                  <a:pt x="11" y="3"/>
                </a:lnTo>
                <a:lnTo>
                  <a:pt x="16" y="1"/>
                </a:lnTo>
                <a:lnTo>
                  <a:pt x="24" y="0"/>
                </a:lnTo>
                <a:lnTo>
                  <a:pt x="28" y="1"/>
                </a:lnTo>
                <a:lnTo>
                  <a:pt x="30" y="4"/>
                </a:lnTo>
                <a:lnTo>
                  <a:pt x="28" y="9"/>
                </a:lnTo>
                <a:lnTo>
                  <a:pt x="25" y="12"/>
                </a:lnTo>
                <a:lnTo>
                  <a:pt x="24" y="17"/>
                </a:lnTo>
                <a:lnTo>
                  <a:pt x="19" y="27"/>
                </a:lnTo>
                <a:lnTo>
                  <a:pt x="24" y="30"/>
                </a:lnTo>
                <a:lnTo>
                  <a:pt x="32" y="35"/>
                </a:lnTo>
                <a:lnTo>
                  <a:pt x="38" y="41"/>
                </a:lnTo>
                <a:lnTo>
                  <a:pt x="43" y="49"/>
                </a:lnTo>
                <a:lnTo>
                  <a:pt x="43" y="58"/>
                </a:lnTo>
                <a:lnTo>
                  <a:pt x="46" y="68"/>
                </a:lnTo>
                <a:lnTo>
                  <a:pt x="55" y="81"/>
                </a:lnTo>
                <a:lnTo>
                  <a:pt x="62" y="90"/>
                </a:lnTo>
                <a:lnTo>
                  <a:pt x="70" y="98"/>
                </a:lnTo>
                <a:lnTo>
                  <a:pt x="76" y="108"/>
                </a:lnTo>
                <a:lnTo>
                  <a:pt x="82" y="116"/>
                </a:lnTo>
                <a:lnTo>
                  <a:pt x="87" y="124"/>
                </a:lnTo>
                <a:lnTo>
                  <a:pt x="94" y="130"/>
                </a:lnTo>
                <a:lnTo>
                  <a:pt x="95" y="136"/>
                </a:lnTo>
                <a:lnTo>
                  <a:pt x="94" y="141"/>
                </a:lnTo>
                <a:lnTo>
                  <a:pt x="92" y="144"/>
                </a:lnTo>
                <a:lnTo>
                  <a:pt x="36" y="155"/>
                </a:lnTo>
                <a:lnTo>
                  <a:pt x="0" y="19"/>
                </a:lnTo>
                <a:close/>
              </a:path>
            </a:pathLst>
          </a:custGeom>
          <a:solidFill>
            <a:srgbClr val="FFCF01">
              <a:alpha val="75000"/>
            </a:srgb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3" name="Freeform 52"/>
          <p:cNvSpPr>
            <a:spLocks/>
          </p:cNvSpPr>
          <p:nvPr/>
        </p:nvSpPr>
        <p:spPr bwMode="auto">
          <a:xfrm>
            <a:off x="6562725" y="2792412"/>
            <a:ext cx="795338" cy="523875"/>
          </a:xfrm>
          <a:custGeom>
            <a:avLst/>
            <a:gdLst>
              <a:gd name="T0" fmla="*/ 11113 w 501"/>
              <a:gd name="T1" fmla="*/ 120650 h 330"/>
              <a:gd name="T2" fmla="*/ 31750 w 501"/>
              <a:gd name="T3" fmla="*/ 98425 h 330"/>
              <a:gd name="T4" fmla="*/ 53975 w 501"/>
              <a:gd name="T5" fmla="*/ 85725 h 330"/>
              <a:gd name="T6" fmla="*/ 68263 w 501"/>
              <a:gd name="T7" fmla="*/ 82550 h 330"/>
              <a:gd name="T8" fmla="*/ 84138 w 501"/>
              <a:gd name="T9" fmla="*/ 69850 h 330"/>
              <a:gd name="T10" fmla="*/ 92075 w 501"/>
              <a:gd name="T11" fmla="*/ 87313 h 330"/>
              <a:gd name="T12" fmla="*/ 96838 w 501"/>
              <a:gd name="T13" fmla="*/ 109538 h 330"/>
              <a:gd name="T14" fmla="*/ 661988 w 501"/>
              <a:gd name="T15" fmla="*/ 4763 h 330"/>
              <a:gd name="T16" fmla="*/ 671513 w 501"/>
              <a:gd name="T17" fmla="*/ 17463 h 330"/>
              <a:gd name="T18" fmla="*/ 693738 w 501"/>
              <a:gd name="T19" fmla="*/ 22225 h 330"/>
              <a:gd name="T20" fmla="*/ 696913 w 501"/>
              <a:gd name="T21" fmla="*/ 44450 h 330"/>
              <a:gd name="T22" fmla="*/ 704850 w 501"/>
              <a:gd name="T23" fmla="*/ 57150 h 330"/>
              <a:gd name="T24" fmla="*/ 714375 w 501"/>
              <a:gd name="T25" fmla="*/ 73025 h 330"/>
              <a:gd name="T26" fmla="*/ 747713 w 501"/>
              <a:gd name="T27" fmla="*/ 73025 h 330"/>
              <a:gd name="T28" fmla="*/ 755650 w 501"/>
              <a:gd name="T29" fmla="*/ 82550 h 330"/>
              <a:gd name="T30" fmla="*/ 747713 w 501"/>
              <a:gd name="T31" fmla="*/ 95250 h 330"/>
              <a:gd name="T32" fmla="*/ 739775 w 501"/>
              <a:gd name="T33" fmla="*/ 115888 h 330"/>
              <a:gd name="T34" fmla="*/ 735013 w 501"/>
              <a:gd name="T35" fmla="*/ 134938 h 330"/>
              <a:gd name="T36" fmla="*/ 723900 w 501"/>
              <a:gd name="T37" fmla="*/ 150813 h 330"/>
              <a:gd name="T38" fmla="*/ 719138 w 501"/>
              <a:gd name="T39" fmla="*/ 171450 h 330"/>
              <a:gd name="T40" fmla="*/ 731838 w 501"/>
              <a:gd name="T41" fmla="*/ 180975 h 330"/>
              <a:gd name="T42" fmla="*/ 730250 w 501"/>
              <a:gd name="T43" fmla="*/ 193675 h 330"/>
              <a:gd name="T44" fmla="*/ 719138 w 501"/>
              <a:gd name="T45" fmla="*/ 201613 h 330"/>
              <a:gd name="T46" fmla="*/ 719138 w 501"/>
              <a:gd name="T47" fmla="*/ 215900 h 330"/>
              <a:gd name="T48" fmla="*/ 723900 w 501"/>
              <a:gd name="T49" fmla="*/ 228600 h 330"/>
              <a:gd name="T50" fmla="*/ 731838 w 501"/>
              <a:gd name="T51" fmla="*/ 236538 h 330"/>
              <a:gd name="T52" fmla="*/ 744538 w 501"/>
              <a:gd name="T53" fmla="*/ 241300 h 330"/>
              <a:gd name="T54" fmla="*/ 749300 w 501"/>
              <a:gd name="T55" fmla="*/ 258763 h 330"/>
              <a:gd name="T56" fmla="*/ 765175 w 501"/>
              <a:gd name="T57" fmla="*/ 263525 h 330"/>
              <a:gd name="T58" fmla="*/ 779463 w 501"/>
              <a:gd name="T59" fmla="*/ 279400 h 330"/>
              <a:gd name="T60" fmla="*/ 790575 w 501"/>
              <a:gd name="T61" fmla="*/ 287338 h 330"/>
              <a:gd name="T62" fmla="*/ 795338 w 501"/>
              <a:gd name="T63" fmla="*/ 300038 h 330"/>
              <a:gd name="T64" fmla="*/ 779463 w 501"/>
              <a:gd name="T65" fmla="*/ 319088 h 330"/>
              <a:gd name="T66" fmla="*/ 766763 w 501"/>
              <a:gd name="T67" fmla="*/ 336550 h 330"/>
              <a:gd name="T68" fmla="*/ 765175 w 501"/>
              <a:gd name="T69" fmla="*/ 355600 h 330"/>
              <a:gd name="T70" fmla="*/ 742950 w 501"/>
              <a:gd name="T71" fmla="*/ 369888 h 330"/>
              <a:gd name="T72" fmla="*/ 730250 w 501"/>
              <a:gd name="T73" fmla="*/ 374650 h 330"/>
              <a:gd name="T74" fmla="*/ 717550 w 501"/>
              <a:gd name="T75" fmla="*/ 373063 h 330"/>
              <a:gd name="T76" fmla="*/ 701675 w 501"/>
              <a:gd name="T77" fmla="*/ 377825 h 330"/>
              <a:gd name="T78" fmla="*/ 687388 w 501"/>
              <a:gd name="T79" fmla="*/ 387350 h 330"/>
              <a:gd name="T80" fmla="*/ 681038 w 501"/>
              <a:gd name="T81" fmla="*/ 404813 h 330"/>
              <a:gd name="T82" fmla="*/ 58738 w 501"/>
              <a:gd name="T83" fmla="*/ 485775 h 330"/>
              <a:gd name="T84" fmla="*/ 49213 w 501"/>
              <a:gd name="T85" fmla="*/ 458788 h 330"/>
              <a:gd name="T86" fmla="*/ 46038 w 501"/>
              <a:gd name="T87" fmla="*/ 412750 h 330"/>
              <a:gd name="T88" fmla="*/ 42863 w 501"/>
              <a:gd name="T89" fmla="*/ 390525 h 330"/>
              <a:gd name="T90" fmla="*/ 42863 w 501"/>
              <a:gd name="T91" fmla="*/ 360363 h 330"/>
              <a:gd name="T92" fmla="*/ 36513 w 501"/>
              <a:gd name="T93" fmla="*/ 331788 h 330"/>
              <a:gd name="T94" fmla="*/ 23813 w 501"/>
              <a:gd name="T95" fmla="*/ 296863 h 330"/>
              <a:gd name="T96" fmla="*/ 20638 w 501"/>
              <a:gd name="T97" fmla="*/ 257175 h 330"/>
              <a:gd name="T98" fmla="*/ 15875 w 501"/>
              <a:gd name="T99" fmla="*/ 223838 h 330"/>
              <a:gd name="T100" fmla="*/ 6350 w 501"/>
              <a:gd name="T101" fmla="*/ 185738 h 330"/>
              <a:gd name="T102" fmla="*/ 0 w 501"/>
              <a:gd name="T103" fmla="*/ 125413 h 33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1"/>
              <a:gd name="T157" fmla="*/ 0 h 330"/>
              <a:gd name="T158" fmla="*/ 501 w 501"/>
              <a:gd name="T159" fmla="*/ 330 h 33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1" h="330">
                <a:moveTo>
                  <a:pt x="0" y="81"/>
                </a:moveTo>
                <a:lnTo>
                  <a:pt x="7" y="76"/>
                </a:lnTo>
                <a:lnTo>
                  <a:pt x="15" y="65"/>
                </a:lnTo>
                <a:lnTo>
                  <a:pt x="20" y="62"/>
                </a:lnTo>
                <a:lnTo>
                  <a:pt x="24" y="58"/>
                </a:lnTo>
                <a:lnTo>
                  <a:pt x="34" y="54"/>
                </a:lnTo>
                <a:lnTo>
                  <a:pt x="39" y="54"/>
                </a:lnTo>
                <a:lnTo>
                  <a:pt x="43" y="52"/>
                </a:lnTo>
                <a:lnTo>
                  <a:pt x="48" y="47"/>
                </a:lnTo>
                <a:lnTo>
                  <a:pt x="53" y="44"/>
                </a:lnTo>
                <a:lnTo>
                  <a:pt x="56" y="39"/>
                </a:lnTo>
                <a:lnTo>
                  <a:pt x="58" y="55"/>
                </a:lnTo>
                <a:lnTo>
                  <a:pt x="59" y="65"/>
                </a:lnTo>
                <a:lnTo>
                  <a:pt x="61" y="69"/>
                </a:lnTo>
                <a:lnTo>
                  <a:pt x="407" y="0"/>
                </a:lnTo>
                <a:lnTo>
                  <a:pt x="417" y="3"/>
                </a:lnTo>
                <a:lnTo>
                  <a:pt x="418" y="8"/>
                </a:lnTo>
                <a:lnTo>
                  <a:pt x="423" y="11"/>
                </a:lnTo>
                <a:lnTo>
                  <a:pt x="433" y="12"/>
                </a:lnTo>
                <a:lnTo>
                  <a:pt x="437" y="14"/>
                </a:lnTo>
                <a:lnTo>
                  <a:pt x="439" y="22"/>
                </a:lnTo>
                <a:lnTo>
                  <a:pt x="439" y="28"/>
                </a:lnTo>
                <a:lnTo>
                  <a:pt x="442" y="35"/>
                </a:lnTo>
                <a:lnTo>
                  <a:pt x="444" y="36"/>
                </a:lnTo>
                <a:lnTo>
                  <a:pt x="449" y="42"/>
                </a:lnTo>
                <a:lnTo>
                  <a:pt x="450" y="46"/>
                </a:lnTo>
                <a:lnTo>
                  <a:pt x="463" y="46"/>
                </a:lnTo>
                <a:lnTo>
                  <a:pt x="471" y="46"/>
                </a:lnTo>
                <a:lnTo>
                  <a:pt x="472" y="49"/>
                </a:lnTo>
                <a:lnTo>
                  <a:pt x="476" y="52"/>
                </a:lnTo>
                <a:lnTo>
                  <a:pt x="474" y="58"/>
                </a:lnTo>
                <a:lnTo>
                  <a:pt x="471" y="60"/>
                </a:lnTo>
                <a:lnTo>
                  <a:pt x="468" y="68"/>
                </a:lnTo>
                <a:lnTo>
                  <a:pt x="466" y="73"/>
                </a:lnTo>
                <a:lnTo>
                  <a:pt x="466" y="79"/>
                </a:lnTo>
                <a:lnTo>
                  <a:pt x="463" y="85"/>
                </a:lnTo>
                <a:lnTo>
                  <a:pt x="460" y="89"/>
                </a:lnTo>
                <a:lnTo>
                  <a:pt x="456" y="95"/>
                </a:lnTo>
                <a:lnTo>
                  <a:pt x="453" y="101"/>
                </a:lnTo>
                <a:lnTo>
                  <a:pt x="453" y="108"/>
                </a:lnTo>
                <a:lnTo>
                  <a:pt x="456" y="111"/>
                </a:lnTo>
                <a:lnTo>
                  <a:pt x="461" y="114"/>
                </a:lnTo>
                <a:lnTo>
                  <a:pt x="461" y="120"/>
                </a:lnTo>
                <a:lnTo>
                  <a:pt x="460" y="122"/>
                </a:lnTo>
                <a:lnTo>
                  <a:pt x="456" y="125"/>
                </a:lnTo>
                <a:lnTo>
                  <a:pt x="453" y="127"/>
                </a:lnTo>
                <a:lnTo>
                  <a:pt x="452" y="131"/>
                </a:lnTo>
                <a:lnTo>
                  <a:pt x="453" y="136"/>
                </a:lnTo>
                <a:lnTo>
                  <a:pt x="453" y="141"/>
                </a:lnTo>
                <a:lnTo>
                  <a:pt x="456" y="144"/>
                </a:lnTo>
                <a:lnTo>
                  <a:pt x="458" y="147"/>
                </a:lnTo>
                <a:lnTo>
                  <a:pt x="461" y="149"/>
                </a:lnTo>
                <a:lnTo>
                  <a:pt x="466" y="151"/>
                </a:lnTo>
                <a:lnTo>
                  <a:pt x="469" y="152"/>
                </a:lnTo>
                <a:lnTo>
                  <a:pt x="469" y="160"/>
                </a:lnTo>
                <a:lnTo>
                  <a:pt x="472" y="163"/>
                </a:lnTo>
                <a:lnTo>
                  <a:pt x="477" y="165"/>
                </a:lnTo>
                <a:lnTo>
                  <a:pt x="482" y="166"/>
                </a:lnTo>
                <a:lnTo>
                  <a:pt x="485" y="171"/>
                </a:lnTo>
                <a:lnTo>
                  <a:pt x="491" y="176"/>
                </a:lnTo>
                <a:lnTo>
                  <a:pt x="495" y="178"/>
                </a:lnTo>
                <a:lnTo>
                  <a:pt x="498" y="181"/>
                </a:lnTo>
                <a:lnTo>
                  <a:pt x="501" y="184"/>
                </a:lnTo>
                <a:lnTo>
                  <a:pt x="501" y="189"/>
                </a:lnTo>
                <a:lnTo>
                  <a:pt x="499" y="192"/>
                </a:lnTo>
                <a:lnTo>
                  <a:pt x="491" y="201"/>
                </a:lnTo>
                <a:lnTo>
                  <a:pt x="487" y="206"/>
                </a:lnTo>
                <a:lnTo>
                  <a:pt x="483" y="212"/>
                </a:lnTo>
                <a:lnTo>
                  <a:pt x="482" y="217"/>
                </a:lnTo>
                <a:lnTo>
                  <a:pt x="482" y="224"/>
                </a:lnTo>
                <a:lnTo>
                  <a:pt x="476" y="228"/>
                </a:lnTo>
                <a:lnTo>
                  <a:pt x="468" y="233"/>
                </a:lnTo>
                <a:lnTo>
                  <a:pt x="464" y="235"/>
                </a:lnTo>
                <a:lnTo>
                  <a:pt x="460" y="236"/>
                </a:lnTo>
                <a:lnTo>
                  <a:pt x="456" y="236"/>
                </a:lnTo>
                <a:lnTo>
                  <a:pt x="452" y="235"/>
                </a:lnTo>
                <a:lnTo>
                  <a:pt x="447" y="235"/>
                </a:lnTo>
                <a:lnTo>
                  <a:pt x="442" y="238"/>
                </a:lnTo>
                <a:lnTo>
                  <a:pt x="437" y="239"/>
                </a:lnTo>
                <a:lnTo>
                  <a:pt x="433" y="244"/>
                </a:lnTo>
                <a:lnTo>
                  <a:pt x="429" y="251"/>
                </a:lnTo>
                <a:lnTo>
                  <a:pt x="429" y="255"/>
                </a:lnTo>
                <a:lnTo>
                  <a:pt x="37" y="330"/>
                </a:lnTo>
                <a:lnTo>
                  <a:pt x="37" y="306"/>
                </a:lnTo>
                <a:lnTo>
                  <a:pt x="35" y="300"/>
                </a:lnTo>
                <a:lnTo>
                  <a:pt x="31" y="289"/>
                </a:lnTo>
                <a:lnTo>
                  <a:pt x="29" y="282"/>
                </a:lnTo>
                <a:lnTo>
                  <a:pt x="29" y="260"/>
                </a:lnTo>
                <a:lnTo>
                  <a:pt x="27" y="252"/>
                </a:lnTo>
                <a:lnTo>
                  <a:pt x="27" y="246"/>
                </a:lnTo>
                <a:lnTo>
                  <a:pt x="27" y="236"/>
                </a:lnTo>
                <a:lnTo>
                  <a:pt x="27" y="227"/>
                </a:lnTo>
                <a:lnTo>
                  <a:pt x="26" y="216"/>
                </a:lnTo>
                <a:lnTo>
                  <a:pt x="23" y="209"/>
                </a:lnTo>
                <a:lnTo>
                  <a:pt x="20" y="197"/>
                </a:lnTo>
                <a:lnTo>
                  <a:pt x="15" y="187"/>
                </a:lnTo>
                <a:lnTo>
                  <a:pt x="15" y="178"/>
                </a:lnTo>
                <a:lnTo>
                  <a:pt x="13" y="162"/>
                </a:lnTo>
                <a:lnTo>
                  <a:pt x="12" y="152"/>
                </a:lnTo>
                <a:lnTo>
                  <a:pt x="10" y="141"/>
                </a:lnTo>
                <a:lnTo>
                  <a:pt x="7" y="128"/>
                </a:lnTo>
                <a:lnTo>
                  <a:pt x="4" y="117"/>
                </a:lnTo>
                <a:lnTo>
                  <a:pt x="2" y="106"/>
                </a:lnTo>
                <a:lnTo>
                  <a:pt x="0" y="79"/>
                </a:lnTo>
                <a:lnTo>
                  <a:pt x="0" y="81"/>
                </a:lnTo>
                <a:close/>
              </a:path>
            </a:pathLst>
          </a:custGeom>
          <a:solidFill>
            <a:srgbClr val="EB7B73"/>
          </a:solidFill>
          <a:ln w="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" name="Freeform 54"/>
          <p:cNvSpPr>
            <a:spLocks/>
          </p:cNvSpPr>
          <p:nvPr/>
        </p:nvSpPr>
        <p:spPr bwMode="auto">
          <a:xfrm>
            <a:off x="7258050" y="2884487"/>
            <a:ext cx="198438" cy="388938"/>
          </a:xfrm>
          <a:custGeom>
            <a:avLst/>
            <a:gdLst>
              <a:gd name="T0" fmla="*/ 2147483647 w 125"/>
              <a:gd name="T1" fmla="*/ 2147483647 h 245"/>
              <a:gd name="T2" fmla="*/ 2147483647 w 125"/>
              <a:gd name="T3" fmla="*/ 2147483647 h 245"/>
              <a:gd name="T4" fmla="*/ 2147483647 w 125"/>
              <a:gd name="T5" fmla="*/ 2147483647 h 245"/>
              <a:gd name="T6" fmla="*/ 2147483647 w 125"/>
              <a:gd name="T7" fmla="*/ 2147483647 h 245"/>
              <a:gd name="T8" fmla="*/ 2147483647 w 125"/>
              <a:gd name="T9" fmla="*/ 2147483647 h 245"/>
              <a:gd name="T10" fmla="*/ 2147483647 w 125"/>
              <a:gd name="T11" fmla="*/ 2147483647 h 245"/>
              <a:gd name="T12" fmla="*/ 2147483647 w 125"/>
              <a:gd name="T13" fmla="*/ 2147483647 h 245"/>
              <a:gd name="T14" fmla="*/ 2147483647 w 125"/>
              <a:gd name="T15" fmla="*/ 2147483647 h 245"/>
              <a:gd name="T16" fmla="*/ 2147483647 w 125"/>
              <a:gd name="T17" fmla="*/ 2147483647 h 245"/>
              <a:gd name="T18" fmla="*/ 2147483647 w 125"/>
              <a:gd name="T19" fmla="*/ 2147483647 h 245"/>
              <a:gd name="T20" fmla="*/ 2147483647 w 125"/>
              <a:gd name="T21" fmla="*/ 2147483647 h 245"/>
              <a:gd name="T22" fmla="*/ 2147483647 w 125"/>
              <a:gd name="T23" fmla="*/ 2147483647 h 245"/>
              <a:gd name="T24" fmla="*/ 2147483647 w 125"/>
              <a:gd name="T25" fmla="*/ 2147483647 h 245"/>
              <a:gd name="T26" fmla="*/ 2147483647 w 125"/>
              <a:gd name="T27" fmla="*/ 2147483647 h 245"/>
              <a:gd name="T28" fmla="*/ 2147483647 w 125"/>
              <a:gd name="T29" fmla="*/ 2147483647 h 245"/>
              <a:gd name="T30" fmla="*/ 2147483647 w 125"/>
              <a:gd name="T31" fmla="*/ 2147483647 h 245"/>
              <a:gd name="T32" fmla="*/ 2147483647 w 125"/>
              <a:gd name="T33" fmla="*/ 2147483647 h 245"/>
              <a:gd name="T34" fmla="*/ 2147483647 w 125"/>
              <a:gd name="T35" fmla="*/ 2147483647 h 245"/>
              <a:gd name="T36" fmla="*/ 2147483647 w 125"/>
              <a:gd name="T37" fmla="*/ 2147483647 h 245"/>
              <a:gd name="T38" fmla="*/ 2147483647 w 125"/>
              <a:gd name="T39" fmla="*/ 2147483647 h 245"/>
              <a:gd name="T40" fmla="*/ 2147483647 w 125"/>
              <a:gd name="T41" fmla="*/ 2147483647 h 245"/>
              <a:gd name="T42" fmla="*/ 2147483647 w 125"/>
              <a:gd name="T43" fmla="*/ 2147483647 h 245"/>
              <a:gd name="T44" fmla="*/ 2147483647 w 125"/>
              <a:gd name="T45" fmla="*/ 2147483647 h 245"/>
              <a:gd name="T46" fmla="*/ 2147483647 w 125"/>
              <a:gd name="T47" fmla="*/ 2147483647 h 245"/>
              <a:gd name="T48" fmla="*/ 2147483647 w 125"/>
              <a:gd name="T49" fmla="*/ 2147483647 h 245"/>
              <a:gd name="T50" fmla="*/ 2147483647 w 125"/>
              <a:gd name="T51" fmla="*/ 2147483647 h 245"/>
              <a:gd name="T52" fmla="*/ 2147483647 w 125"/>
              <a:gd name="T53" fmla="*/ 2147483647 h 245"/>
              <a:gd name="T54" fmla="*/ 2147483647 w 125"/>
              <a:gd name="T55" fmla="*/ 2147483647 h 245"/>
              <a:gd name="T56" fmla="*/ 2147483647 w 125"/>
              <a:gd name="T57" fmla="*/ 2147483647 h 245"/>
              <a:gd name="T58" fmla="*/ 2147483647 w 125"/>
              <a:gd name="T59" fmla="*/ 2147483647 h 245"/>
              <a:gd name="T60" fmla="*/ 2147483647 w 125"/>
              <a:gd name="T61" fmla="*/ 2147483647 h 245"/>
              <a:gd name="T62" fmla="*/ 2147483647 w 125"/>
              <a:gd name="T63" fmla="*/ 2147483647 h 245"/>
              <a:gd name="T64" fmla="*/ 2147483647 w 125"/>
              <a:gd name="T65" fmla="*/ 2147483647 h 245"/>
              <a:gd name="T66" fmla="*/ 2147483647 w 125"/>
              <a:gd name="T67" fmla="*/ 2147483647 h 245"/>
              <a:gd name="T68" fmla="*/ 2147483647 w 125"/>
              <a:gd name="T69" fmla="*/ 2147483647 h 245"/>
              <a:gd name="T70" fmla="*/ 2147483647 w 125"/>
              <a:gd name="T71" fmla="*/ 2147483647 h 245"/>
              <a:gd name="T72" fmla="*/ 2147483647 w 125"/>
              <a:gd name="T73" fmla="*/ 2147483647 h 245"/>
              <a:gd name="T74" fmla="*/ 2147483647 w 125"/>
              <a:gd name="T75" fmla="*/ 2147483647 h 245"/>
              <a:gd name="T76" fmla="*/ 2147483647 w 125"/>
              <a:gd name="T77" fmla="*/ 2147483647 h 245"/>
              <a:gd name="T78" fmla="*/ 2147483647 w 125"/>
              <a:gd name="T79" fmla="*/ 2147483647 h 245"/>
              <a:gd name="T80" fmla="*/ 2147483647 w 125"/>
              <a:gd name="T81" fmla="*/ 2147483647 h 245"/>
              <a:gd name="T82" fmla="*/ 2147483647 w 125"/>
              <a:gd name="T83" fmla="*/ 2147483647 h 245"/>
              <a:gd name="T84" fmla="*/ 2147483647 w 125"/>
              <a:gd name="T85" fmla="*/ 2147483647 h 245"/>
              <a:gd name="T86" fmla="*/ 2147483647 w 125"/>
              <a:gd name="T87" fmla="*/ 2147483647 h 245"/>
              <a:gd name="T88" fmla="*/ 2147483647 w 125"/>
              <a:gd name="T89" fmla="*/ 2147483647 h 245"/>
              <a:gd name="T90" fmla="*/ 2147483647 w 125"/>
              <a:gd name="T91" fmla="*/ 2147483647 h 245"/>
              <a:gd name="T92" fmla="*/ 2147483647 w 125"/>
              <a:gd name="T93" fmla="*/ 2147483647 h 245"/>
              <a:gd name="T94" fmla="*/ 2147483647 w 125"/>
              <a:gd name="T95" fmla="*/ 0 h 24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5"/>
              <a:gd name="T145" fmla="*/ 0 h 245"/>
              <a:gd name="T146" fmla="*/ 125 w 125"/>
              <a:gd name="T147" fmla="*/ 245 h 24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5" h="245">
                <a:moveTo>
                  <a:pt x="102" y="22"/>
                </a:moveTo>
                <a:lnTo>
                  <a:pt x="103" y="32"/>
                </a:lnTo>
                <a:lnTo>
                  <a:pt x="103" y="43"/>
                </a:lnTo>
                <a:lnTo>
                  <a:pt x="105" y="49"/>
                </a:lnTo>
                <a:lnTo>
                  <a:pt x="102" y="56"/>
                </a:lnTo>
                <a:lnTo>
                  <a:pt x="94" y="62"/>
                </a:lnTo>
                <a:lnTo>
                  <a:pt x="90" y="70"/>
                </a:lnTo>
                <a:lnTo>
                  <a:pt x="94" y="80"/>
                </a:lnTo>
                <a:lnTo>
                  <a:pt x="102" y="88"/>
                </a:lnTo>
                <a:lnTo>
                  <a:pt x="111" y="89"/>
                </a:lnTo>
                <a:lnTo>
                  <a:pt x="114" y="94"/>
                </a:lnTo>
                <a:lnTo>
                  <a:pt x="119" y="99"/>
                </a:lnTo>
                <a:lnTo>
                  <a:pt x="124" y="102"/>
                </a:lnTo>
                <a:lnTo>
                  <a:pt x="125" y="119"/>
                </a:lnTo>
                <a:lnTo>
                  <a:pt x="124" y="130"/>
                </a:lnTo>
                <a:lnTo>
                  <a:pt x="122" y="140"/>
                </a:lnTo>
                <a:lnTo>
                  <a:pt x="118" y="143"/>
                </a:lnTo>
                <a:lnTo>
                  <a:pt x="114" y="150"/>
                </a:lnTo>
                <a:lnTo>
                  <a:pt x="116" y="156"/>
                </a:lnTo>
                <a:lnTo>
                  <a:pt x="116" y="161"/>
                </a:lnTo>
                <a:lnTo>
                  <a:pt x="116" y="165"/>
                </a:lnTo>
                <a:lnTo>
                  <a:pt x="119" y="170"/>
                </a:lnTo>
                <a:lnTo>
                  <a:pt x="119" y="175"/>
                </a:lnTo>
                <a:lnTo>
                  <a:pt x="116" y="180"/>
                </a:lnTo>
                <a:lnTo>
                  <a:pt x="113" y="183"/>
                </a:lnTo>
                <a:lnTo>
                  <a:pt x="110" y="194"/>
                </a:lnTo>
                <a:lnTo>
                  <a:pt x="110" y="197"/>
                </a:lnTo>
                <a:lnTo>
                  <a:pt x="102" y="211"/>
                </a:lnTo>
                <a:lnTo>
                  <a:pt x="100" y="218"/>
                </a:lnTo>
                <a:lnTo>
                  <a:pt x="97" y="226"/>
                </a:lnTo>
                <a:lnTo>
                  <a:pt x="97" y="232"/>
                </a:lnTo>
                <a:lnTo>
                  <a:pt x="90" y="238"/>
                </a:lnTo>
                <a:lnTo>
                  <a:pt x="84" y="245"/>
                </a:lnTo>
                <a:lnTo>
                  <a:pt x="75" y="245"/>
                </a:lnTo>
                <a:lnTo>
                  <a:pt x="65" y="242"/>
                </a:lnTo>
                <a:lnTo>
                  <a:pt x="54" y="237"/>
                </a:lnTo>
                <a:lnTo>
                  <a:pt x="44" y="232"/>
                </a:lnTo>
                <a:lnTo>
                  <a:pt x="35" y="229"/>
                </a:lnTo>
                <a:lnTo>
                  <a:pt x="27" y="226"/>
                </a:lnTo>
                <a:lnTo>
                  <a:pt x="21" y="223"/>
                </a:lnTo>
                <a:lnTo>
                  <a:pt x="13" y="215"/>
                </a:lnTo>
                <a:lnTo>
                  <a:pt x="5" y="210"/>
                </a:lnTo>
                <a:lnTo>
                  <a:pt x="0" y="207"/>
                </a:lnTo>
                <a:lnTo>
                  <a:pt x="5" y="200"/>
                </a:lnTo>
                <a:lnTo>
                  <a:pt x="6" y="196"/>
                </a:lnTo>
                <a:lnTo>
                  <a:pt x="8" y="189"/>
                </a:lnTo>
                <a:lnTo>
                  <a:pt x="11" y="188"/>
                </a:lnTo>
                <a:lnTo>
                  <a:pt x="13" y="183"/>
                </a:lnTo>
                <a:lnTo>
                  <a:pt x="19" y="178"/>
                </a:lnTo>
                <a:lnTo>
                  <a:pt x="24" y="173"/>
                </a:lnTo>
                <a:lnTo>
                  <a:pt x="32" y="169"/>
                </a:lnTo>
                <a:lnTo>
                  <a:pt x="35" y="165"/>
                </a:lnTo>
                <a:lnTo>
                  <a:pt x="35" y="161"/>
                </a:lnTo>
                <a:lnTo>
                  <a:pt x="38" y="156"/>
                </a:lnTo>
                <a:lnTo>
                  <a:pt x="41" y="151"/>
                </a:lnTo>
                <a:lnTo>
                  <a:pt x="44" y="146"/>
                </a:lnTo>
                <a:lnTo>
                  <a:pt x="49" y="142"/>
                </a:lnTo>
                <a:lnTo>
                  <a:pt x="52" y="137"/>
                </a:lnTo>
                <a:lnTo>
                  <a:pt x="54" y="134"/>
                </a:lnTo>
                <a:lnTo>
                  <a:pt x="54" y="129"/>
                </a:lnTo>
                <a:lnTo>
                  <a:pt x="51" y="126"/>
                </a:lnTo>
                <a:lnTo>
                  <a:pt x="44" y="121"/>
                </a:lnTo>
                <a:lnTo>
                  <a:pt x="41" y="118"/>
                </a:lnTo>
                <a:lnTo>
                  <a:pt x="36" y="113"/>
                </a:lnTo>
                <a:lnTo>
                  <a:pt x="35" y="111"/>
                </a:lnTo>
                <a:lnTo>
                  <a:pt x="30" y="108"/>
                </a:lnTo>
                <a:lnTo>
                  <a:pt x="25" y="107"/>
                </a:lnTo>
                <a:lnTo>
                  <a:pt x="24" y="100"/>
                </a:lnTo>
                <a:lnTo>
                  <a:pt x="22" y="97"/>
                </a:lnTo>
                <a:lnTo>
                  <a:pt x="21" y="96"/>
                </a:lnTo>
                <a:lnTo>
                  <a:pt x="19" y="96"/>
                </a:lnTo>
                <a:lnTo>
                  <a:pt x="17" y="94"/>
                </a:lnTo>
                <a:lnTo>
                  <a:pt x="11" y="91"/>
                </a:lnTo>
                <a:lnTo>
                  <a:pt x="6" y="86"/>
                </a:lnTo>
                <a:lnTo>
                  <a:pt x="5" y="80"/>
                </a:lnTo>
                <a:lnTo>
                  <a:pt x="6" y="72"/>
                </a:lnTo>
                <a:lnTo>
                  <a:pt x="6" y="70"/>
                </a:lnTo>
                <a:lnTo>
                  <a:pt x="9" y="70"/>
                </a:lnTo>
                <a:lnTo>
                  <a:pt x="13" y="67"/>
                </a:lnTo>
                <a:lnTo>
                  <a:pt x="14" y="65"/>
                </a:lnTo>
                <a:lnTo>
                  <a:pt x="14" y="59"/>
                </a:lnTo>
                <a:lnTo>
                  <a:pt x="11" y="57"/>
                </a:lnTo>
                <a:lnTo>
                  <a:pt x="9" y="53"/>
                </a:lnTo>
                <a:lnTo>
                  <a:pt x="6" y="46"/>
                </a:lnTo>
                <a:lnTo>
                  <a:pt x="9" y="40"/>
                </a:lnTo>
                <a:lnTo>
                  <a:pt x="11" y="38"/>
                </a:lnTo>
                <a:lnTo>
                  <a:pt x="13" y="34"/>
                </a:lnTo>
                <a:lnTo>
                  <a:pt x="16" y="30"/>
                </a:lnTo>
                <a:lnTo>
                  <a:pt x="19" y="24"/>
                </a:lnTo>
                <a:lnTo>
                  <a:pt x="19" y="19"/>
                </a:lnTo>
                <a:lnTo>
                  <a:pt x="21" y="16"/>
                </a:lnTo>
                <a:lnTo>
                  <a:pt x="22" y="8"/>
                </a:lnTo>
                <a:lnTo>
                  <a:pt x="25" y="5"/>
                </a:lnTo>
                <a:lnTo>
                  <a:pt x="29" y="0"/>
                </a:lnTo>
                <a:lnTo>
                  <a:pt x="102" y="22"/>
                </a:lnTo>
                <a:close/>
              </a:path>
            </a:pathLst>
          </a:custGeom>
          <a:solidFill>
            <a:srgbClr val="FFCF01">
              <a:alpha val="75000"/>
            </a:srgb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5" name="Freeform 55"/>
          <p:cNvSpPr>
            <a:spLocks/>
          </p:cNvSpPr>
          <p:nvPr/>
        </p:nvSpPr>
        <p:spPr bwMode="auto">
          <a:xfrm>
            <a:off x="6640513" y="2219325"/>
            <a:ext cx="819150" cy="720725"/>
          </a:xfrm>
          <a:custGeom>
            <a:avLst/>
            <a:gdLst>
              <a:gd name="T0" fmla="*/ 2147483647 w 516"/>
              <a:gd name="T1" fmla="*/ 2147483647 h 454"/>
              <a:gd name="T2" fmla="*/ 2147483647 w 516"/>
              <a:gd name="T3" fmla="*/ 2147483647 h 454"/>
              <a:gd name="T4" fmla="*/ 2147483647 w 516"/>
              <a:gd name="T5" fmla="*/ 2147483647 h 454"/>
              <a:gd name="T6" fmla="*/ 2147483647 w 516"/>
              <a:gd name="T7" fmla="*/ 2147483647 h 454"/>
              <a:gd name="T8" fmla="*/ 2147483647 w 516"/>
              <a:gd name="T9" fmla="*/ 2147483647 h 454"/>
              <a:gd name="T10" fmla="*/ 2147483647 w 516"/>
              <a:gd name="T11" fmla="*/ 2147483647 h 454"/>
              <a:gd name="T12" fmla="*/ 2147483647 w 516"/>
              <a:gd name="T13" fmla="*/ 2147483647 h 454"/>
              <a:gd name="T14" fmla="*/ 2147483647 w 516"/>
              <a:gd name="T15" fmla="*/ 2147483647 h 454"/>
              <a:gd name="T16" fmla="*/ 2147483647 w 516"/>
              <a:gd name="T17" fmla="*/ 2147483647 h 454"/>
              <a:gd name="T18" fmla="*/ 2147483647 w 516"/>
              <a:gd name="T19" fmla="*/ 2147483647 h 454"/>
              <a:gd name="T20" fmla="*/ 2147483647 w 516"/>
              <a:gd name="T21" fmla="*/ 2147483647 h 454"/>
              <a:gd name="T22" fmla="*/ 2147483647 w 516"/>
              <a:gd name="T23" fmla="*/ 2147483647 h 454"/>
              <a:gd name="T24" fmla="*/ 2147483647 w 516"/>
              <a:gd name="T25" fmla="*/ 2147483647 h 454"/>
              <a:gd name="T26" fmla="*/ 2147483647 w 516"/>
              <a:gd name="T27" fmla="*/ 2147483647 h 454"/>
              <a:gd name="T28" fmla="*/ 2147483647 w 516"/>
              <a:gd name="T29" fmla="*/ 2147483647 h 454"/>
              <a:gd name="T30" fmla="*/ 2147483647 w 516"/>
              <a:gd name="T31" fmla="*/ 2147483647 h 454"/>
              <a:gd name="T32" fmla="*/ 2147483647 w 516"/>
              <a:gd name="T33" fmla="*/ 2147483647 h 454"/>
              <a:gd name="T34" fmla="*/ 2147483647 w 516"/>
              <a:gd name="T35" fmla="*/ 2147483647 h 454"/>
              <a:gd name="T36" fmla="*/ 2147483647 w 516"/>
              <a:gd name="T37" fmla="*/ 2147483647 h 454"/>
              <a:gd name="T38" fmla="*/ 2147483647 w 516"/>
              <a:gd name="T39" fmla="*/ 2147483647 h 454"/>
              <a:gd name="T40" fmla="*/ 2147483647 w 516"/>
              <a:gd name="T41" fmla="*/ 2147483647 h 454"/>
              <a:gd name="T42" fmla="*/ 2147483647 w 516"/>
              <a:gd name="T43" fmla="*/ 2147483647 h 454"/>
              <a:gd name="T44" fmla="*/ 2147483647 w 516"/>
              <a:gd name="T45" fmla="*/ 2147483647 h 454"/>
              <a:gd name="T46" fmla="*/ 2147483647 w 516"/>
              <a:gd name="T47" fmla="*/ 2147483647 h 454"/>
              <a:gd name="T48" fmla="*/ 2147483647 w 516"/>
              <a:gd name="T49" fmla="*/ 2147483647 h 454"/>
              <a:gd name="T50" fmla="*/ 2147483647 w 516"/>
              <a:gd name="T51" fmla="*/ 2147483647 h 454"/>
              <a:gd name="T52" fmla="*/ 2147483647 w 516"/>
              <a:gd name="T53" fmla="*/ 2147483647 h 454"/>
              <a:gd name="T54" fmla="*/ 2147483647 w 516"/>
              <a:gd name="T55" fmla="*/ 0 h 454"/>
              <a:gd name="T56" fmla="*/ 2147483647 w 516"/>
              <a:gd name="T57" fmla="*/ 2147483647 h 454"/>
              <a:gd name="T58" fmla="*/ 2147483647 w 516"/>
              <a:gd name="T59" fmla="*/ 2147483647 h 454"/>
              <a:gd name="T60" fmla="*/ 2147483647 w 516"/>
              <a:gd name="T61" fmla="*/ 2147483647 h 454"/>
              <a:gd name="T62" fmla="*/ 2147483647 w 516"/>
              <a:gd name="T63" fmla="*/ 2147483647 h 454"/>
              <a:gd name="T64" fmla="*/ 2147483647 w 516"/>
              <a:gd name="T65" fmla="*/ 2147483647 h 454"/>
              <a:gd name="T66" fmla="*/ 2147483647 w 516"/>
              <a:gd name="T67" fmla="*/ 2147483647 h 454"/>
              <a:gd name="T68" fmla="*/ 2147483647 w 516"/>
              <a:gd name="T69" fmla="*/ 2147483647 h 454"/>
              <a:gd name="T70" fmla="*/ 2147483647 w 516"/>
              <a:gd name="T71" fmla="*/ 2147483647 h 454"/>
              <a:gd name="T72" fmla="*/ 2147483647 w 516"/>
              <a:gd name="T73" fmla="*/ 2147483647 h 454"/>
              <a:gd name="T74" fmla="*/ 2147483647 w 516"/>
              <a:gd name="T75" fmla="*/ 2147483647 h 454"/>
              <a:gd name="T76" fmla="*/ 2147483647 w 516"/>
              <a:gd name="T77" fmla="*/ 2147483647 h 454"/>
              <a:gd name="T78" fmla="*/ 2147483647 w 516"/>
              <a:gd name="T79" fmla="*/ 2147483647 h 454"/>
              <a:gd name="T80" fmla="*/ 2147483647 w 516"/>
              <a:gd name="T81" fmla="*/ 2147483647 h 454"/>
              <a:gd name="T82" fmla="*/ 2147483647 w 516"/>
              <a:gd name="T83" fmla="*/ 2147483647 h 454"/>
              <a:gd name="T84" fmla="*/ 2147483647 w 516"/>
              <a:gd name="T85" fmla="*/ 2147483647 h 454"/>
              <a:gd name="T86" fmla="*/ 2147483647 w 516"/>
              <a:gd name="T87" fmla="*/ 2147483647 h 454"/>
              <a:gd name="T88" fmla="*/ 2147483647 w 516"/>
              <a:gd name="T89" fmla="*/ 2147483647 h 454"/>
              <a:gd name="T90" fmla="*/ 2147483647 w 516"/>
              <a:gd name="T91" fmla="*/ 2147483647 h 454"/>
              <a:gd name="T92" fmla="*/ 2147483647 w 516"/>
              <a:gd name="T93" fmla="*/ 2147483647 h 454"/>
              <a:gd name="T94" fmla="*/ 2147483647 w 516"/>
              <a:gd name="T95" fmla="*/ 2147483647 h 454"/>
              <a:gd name="T96" fmla="*/ 2147483647 w 516"/>
              <a:gd name="T97" fmla="*/ 2147483647 h 454"/>
              <a:gd name="T98" fmla="*/ 2147483647 w 516"/>
              <a:gd name="T99" fmla="*/ 2147483647 h 454"/>
              <a:gd name="T100" fmla="*/ 2147483647 w 516"/>
              <a:gd name="T101" fmla="*/ 2147483647 h 454"/>
              <a:gd name="T102" fmla="*/ 2147483647 w 516"/>
              <a:gd name="T103" fmla="*/ 2147483647 h 454"/>
              <a:gd name="T104" fmla="*/ 2147483647 w 516"/>
              <a:gd name="T105" fmla="*/ 2147483647 h 454"/>
              <a:gd name="T106" fmla="*/ 2147483647 w 516"/>
              <a:gd name="T107" fmla="*/ 2147483647 h 454"/>
              <a:gd name="T108" fmla="*/ 0 w 516"/>
              <a:gd name="T109" fmla="*/ 2147483647 h 4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16"/>
              <a:gd name="T166" fmla="*/ 0 h 454"/>
              <a:gd name="T167" fmla="*/ 516 w 516"/>
              <a:gd name="T168" fmla="*/ 454 h 45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16" h="454">
                <a:moveTo>
                  <a:pt x="0" y="402"/>
                </a:moveTo>
                <a:lnTo>
                  <a:pt x="9" y="391"/>
                </a:lnTo>
                <a:lnTo>
                  <a:pt x="16" y="383"/>
                </a:lnTo>
                <a:lnTo>
                  <a:pt x="20" y="378"/>
                </a:lnTo>
                <a:lnTo>
                  <a:pt x="27" y="372"/>
                </a:lnTo>
                <a:lnTo>
                  <a:pt x="36" y="359"/>
                </a:lnTo>
                <a:lnTo>
                  <a:pt x="43" y="349"/>
                </a:lnTo>
                <a:lnTo>
                  <a:pt x="49" y="341"/>
                </a:lnTo>
                <a:lnTo>
                  <a:pt x="52" y="335"/>
                </a:lnTo>
                <a:lnTo>
                  <a:pt x="55" y="325"/>
                </a:lnTo>
                <a:lnTo>
                  <a:pt x="54" y="318"/>
                </a:lnTo>
                <a:lnTo>
                  <a:pt x="50" y="311"/>
                </a:lnTo>
                <a:lnTo>
                  <a:pt x="47" y="305"/>
                </a:lnTo>
                <a:lnTo>
                  <a:pt x="44" y="302"/>
                </a:lnTo>
                <a:lnTo>
                  <a:pt x="41" y="294"/>
                </a:lnTo>
                <a:lnTo>
                  <a:pt x="39" y="289"/>
                </a:lnTo>
                <a:lnTo>
                  <a:pt x="43" y="286"/>
                </a:lnTo>
                <a:lnTo>
                  <a:pt x="47" y="281"/>
                </a:lnTo>
                <a:lnTo>
                  <a:pt x="54" y="281"/>
                </a:lnTo>
                <a:lnTo>
                  <a:pt x="65" y="276"/>
                </a:lnTo>
                <a:lnTo>
                  <a:pt x="81" y="268"/>
                </a:lnTo>
                <a:lnTo>
                  <a:pt x="90" y="265"/>
                </a:lnTo>
                <a:lnTo>
                  <a:pt x="98" y="262"/>
                </a:lnTo>
                <a:lnTo>
                  <a:pt x="105" y="259"/>
                </a:lnTo>
                <a:lnTo>
                  <a:pt x="112" y="256"/>
                </a:lnTo>
                <a:lnTo>
                  <a:pt x="122" y="256"/>
                </a:lnTo>
                <a:lnTo>
                  <a:pt x="128" y="256"/>
                </a:lnTo>
                <a:lnTo>
                  <a:pt x="139" y="256"/>
                </a:lnTo>
                <a:lnTo>
                  <a:pt x="146" y="257"/>
                </a:lnTo>
                <a:lnTo>
                  <a:pt x="151" y="260"/>
                </a:lnTo>
                <a:lnTo>
                  <a:pt x="160" y="260"/>
                </a:lnTo>
                <a:lnTo>
                  <a:pt x="163" y="256"/>
                </a:lnTo>
                <a:lnTo>
                  <a:pt x="170" y="256"/>
                </a:lnTo>
                <a:lnTo>
                  <a:pt x="178" y="254"/>
                </a:lnTo>
                <a:lnTo>
                  <a:pt x="182" y="252"/>
                </a:lnTo>
                <a:lnTo>
                  <a:pt x="190" y="251"/>
                </a:lnTo>
                <a:lnTo>
                  <a:pt x="195" y="249"/>
                </a:lnTo>
                <a:lnTo>
                  <a:pt x="203" y="248"/>
                </a:lnTo>
                <a:lnTo>
                  <a:pt x="211" y="238"/>
                </a:lnTo>
                <a:lnTo>
                  <a:pt x="221" y="229"/>
                </a:lnTo>
                <a:lnTo>
                  <a:pt x="227" y="222"/>
                </a:lnTo>
                <a:lnTo>
                  <a:pt x="235" y="216"/>
                </a:lnTo>
                <a:lnTo>
                  <a:pt x="241" y="213"/>
                </a:lnTo>
                <a:lnTo>
                  <a:pt x="248" y="211"/>
                </a:lnTo>
                <a:lnTo>
                  <a:pt x="252" y="206"/>
                </a:lnTo>
                <a:lnTo>
                  <a:pt x="254" y="197"/>
                </a:lnTo>
                <a:lnTo>
                  <a:pt x="254" y="186"/>
                </a:lnTo>
                <a:lnTo>
                  <a:pt x="248" y="182"/>
                </a:lnTo>
                <a:lnTo>
                  <a:pt x="244" y="178"/>
                </a:lnTo>
                <a:lnTo>
                  <a:pt x="240" y="176"/>
                </a:lnTo>
                <a:lnTo>
                  <a:pt x="238" y="171"/>
                </a:lnTo>
                <a:lnTo>
                  <a:pt x="238" y="167"/>
                </a:lnTo>
                <a:lnTo>
                  <a:pt x="243" y="165"/>
                </a:lnTo>
                <a:lnTo>
                  <a:pt x="246" y="162"/>
                </a:lnTo>
                <a:lnTo>
                  <a:pt x="248" y="157"/>
                </a:lnTo>
                <a:lnTo>
                  <a:pt x="246" y="154"/>
                </a:lnTo>
                <a:lnTo>
                  <a:pt x="241" y="149"/>
                </a:lnTo>
                <a:lnTo>
                  <a:pt x="232" y="149"/>
                </a:lnTo>
                <a:lnTo>
                  <a:pt x="230" y="144"/>
                </a:lnTo>
                <a:lnTo>
                  <a:pt x="232" y="140"/>
                </a:lnTo>
                <a:lnTo>
                  <a:pt x="236" y="136"/>
                </a:lnTo>
                <a:lnTo>
                  <a:pt x="240" y="130"/>
                </a:lnTo>
                <a:lnTo>
                  <a:pt x="243" y="125"/>
                </a:lnTo>
                <a:lnTo>
                  <a:pt x="249" y="122"/>
                </a:lnTo>
                <a:lnTo>
                  <a:pt x="254" y="117"/>
                </a:lnTo>
                <a:lnTo>
                  <a:pt x="257" y="113"/>
                </a:lnTo>
                <a:lnTo>
                  <a:pt x="260" y="103"/>
                </a:lnTo>
                <a:lnTo>
                  <a:pt x="260" y="95"/>
                </a:lnTo>
                <a:lnTo>
                  <a:pt x="262" y="86"/>
                </a:lnTo>
                <a:lnTo>
                  <a:pt x="262" y="81"/>
                </a:lnTo>
                <a:lnTo>
                  <a:pt x="262" y="76"/>
                </a:lnTo>
                <a:lnTo>
                  <a:pt x="270" y="66"/>
                </a:lnTo>
                <a:lnTo>
                  <a:pt x="281" y="57"/>
                </a:lnTo>
                <a:lnTo>
                  <a:pt x="290" y="44"/>
                </a:lnTo>
                <a:lnTo>
                  <a:pt x="303" y="33"/>
                </a:lnTo>
                <a:lnTo>
                  <a:pt x="314" y="25"/>
                </a:lnTo>
                <a:lnTo>
                  <a:pt x="329" y="22"/>
                </a:lnTo>
                <a:lnTo>
                  <a:pt x="344" y="19"/>
                </a:lnTo>
                <a:lnTo>
                  <a:pt x="370" y="12"/>
                </a:lnTo>
                <a:lnTo>
                  <a:pt x="386" y="9"/>
                </a:lnTo>
                <a:lnTo>
                  <a:pt x="398" y="6"/>
                </a:lnTo>
                <a:lnTo>
                  <a:pt x="408" y="3"/>
                </a:lnTo>
                <a:lnTo>
                  <a:pt x="416" y="1"/>
                </a:lnTo>
                <a:lnTo>
                  <a:pt x="425" y="0"/>
                </a:lnTo>
                <a:lnTo>
                  <a:pt x="429" y="6"/>
                </a:lnTo>
                <a:lnTo>
                  <a:pt x="427" y="16"/>
                </a:lnTo>
                <a:lnTo>
                  <a:pt x="433" y="19"/>
                </a:lnTo>
                <a:lnTo>
                  <a:pt x="432" y="38"/>
                </a:lnTo>
                <a:lnTo>
                  <a:pt x="441" y="51"/>
                </a:lnTo>
                <a:lnTo>
                  <a:pt x="445" y="62"/>
                </a:lnTo>
                <a:lnTo>
                  <a:pt x="443" y="73"/>
                </a:lnTo>
                <a:lnTo>
                  <a:pt x="443" y="90"/>
                </a:lnTo>
                <a:lnTo>
                  <a:pt x="445" y="103"/>
                </a:lnTo>
                <a:lnTo>
                  <a:pt x="446" y="109"/>
                </a:lnTo>
                <a:lnTo>
                  <a:pt x="451" y="116"/>
                </a:lnTo>
                <a:lnTo>
                  <a:pt x="454" y="122"/>
                </a:lnTo>
                <a:lnTo>
                  <a:pt x="456" y="130"/>
                </a:lnTo>
                <a:lnTo>
                  <a:pt x="460" y="136"/>
                </a:lnTo>
                <a:lnTo>
                  <a:pt x="457" y="144"/>
                </a:lnTo>
                <a:lnTo>
                  <a:pt x="459" y="149"/>
                </a:lnTo>
                <a:lnTo>
                  <a:pt x="464" y="149"/>
                </a:lnTo>
                <a:lnTo>
                  <a:pt x="472" y="151"/>
                </a:lnTo>
                <a:lnTo>
                  <a:pt x="475" y="157"/>
                </a:lnTo>
                <a:lnTo>
                  <a:pt x="479" y="171"/>
                </a:lnTo>
                <a:lnTo>
                  <a:pt x="479" y="182"/>
                </a:lnTo>
                <a:lnTo>
                  <a:pt x="481" y="190"/>
                </a:lnTo>
                <a:lnTo>
                  <a:pt x="481" y="203"/>
                </a:lnTo>
                <a:lnTo>
                  <a:pt x="487" y="213"/>
                </a:lnTo>
                <a:lnTo>
                  <a:pt x="487" y="225"/>
                </a:lnTo>
                <a:lnTo>
                  <a:pt x="491" y="233"/>
                </a:lnTo>
                <a:lnTo>
                  <a:pt x="494" y="240"/>
                </a:lnTo>
                <a:lnTo>
                  <a:pt x="494" y="249"/>
                </a:lnTo>
                <a:lnTo>
                  <a:pt x="494" y="270"/>
                </a:lnTo>
                <a:lnTo>
                  <a:pt x="494" y="294"/>
                </a:lnTo>
                <a:lnTo>
                  <a:pt x="494" y="319"/>
                </a:lnTo>
                <a:lnTo>
                  <a:pt x="495" y="332"/>
                </a:lnTo>
                <a:lnTo>
                  <a:pt x="495" y="345"/>
                </a:lnTo>
                <a:lnTo>
                  <a:pt x="499" y="351"/>
                </a:lnTo>
                <a:lnTo>
                  <a:pt x="503" y="357"/>
                </a:lnTo>
                <a:lnTo>
                  <a:pt x="507" y="368"/>
                </a:lnTo>
                <a:lnTo>
                  <a:pt x="507" y="376"/>
                </a:lnTo>
                <a:lnTo>
                  <a:pt x="507" y="383"/>
                </a:lnTo>
                <a:lnTo>
                  <a:pt x="507" y="392"/>
                </a:lnTo>
                <a:lnTo>
                  <a:pt x="510" y="400"/>
                </a:lnTo>
                <a:lnTo>
                  <a:pt x="514" y="402"/>
                </a:lnTo>
                <a:lnTo>
                  <a:pt x="516" y="406"/>
                </a:lnTo>
                <a:lnTo>
                  <a:pt x="516" y="411"/>
                </a:lnTo>
                <a:lnTo>
                  <a:pt x="511" y="418"/>
                </a:lnTo>
                <a:lnTo>
                  <a:pt x="508" y="422"/>
                </a:lnTo>
                <a:lnTo>
                  <a:pt x="505" y="427"/>
                </a:lnTo>
                <a:lnTo>
                  <a:pt x="507" y="432"/>
                </a:lnTo>
                <a:lnTo>
                  <a:pt x="510" y="433"/>
                </a:lnTo>
                <a:lnTo>
                  <a:pt x="510" y="438"/>
                </a:lnTo>
                <a:lnTo>
                  <a:pt x="508" y="441"/>
                </a:lnTo>
                <a:lnTo>
                  <a:pt x="507" y="449"/>
                </a:lnTo>
                <a:lnTo>
                  <a:pt x="503" y="454"/>
                </a:lnTo>
                <a:lnTo>
                  <a:pt x="497" y="454"/>
                </a:lnTo>
                <a:lnTo>
                  <a:pt x="494" y="454"/>
                </a:lnTo>
                <a:lnTo>
                  <a:pt x="492" y="449"/>
                </a:lnTo>
                <a:lnTo>
                  <a:pt x="491" y="443"/>
                </a:lnTo>
                <a:lnTo>
                  <a:pt x="489" y="440"/>
                </a:lnTo>
                <a:lnTo>
                  <a:pt x="479" y="438"/>
                </a:lnTo>
                <a:lnTo>
                  <a:pt x="468" y="433"/>
                </a:lnTo>
                <a:lnTo>
                  <a:pt x="460" y="432"/>
                </a:lnTo>
                <a:lnTo>
                  <a:pt x="446" y="427"/>
                </a:lnTo>
                <a:lnTo>
                  <a:pt x="435" y="424"/>
                </a:lnTo>
                <a:lnTo>
                  <a:pt x="424" y="421"/>
                </a:lnTo>
                <a:lnTo>
                  <a:pt x="418" y="418"/>
                </a:lnTo>
                <a:lnTo>
                  <a:pt x="414" y="413"/>
                </a:lnTo>
                <a:lnTo>
                  <a:pt x="413" y="410"/>
                </a:lnTo>
                <a:lnTo>
                  <a:pt x="406" y="408"/>
                </a:lnTo>
                <a:lnTo>
                  <a:pt x="392" y="408"/>
                </a:lnTo>
                <a:lnTo>
                  <a:pt x="389" y="403"/>
                </a:lnTo>
                <a:lnTo>
                  <a:pt x="384" y="399"/>
                </a:lnTo>
                <a:lnTo>
                  <a:pt x="381" y="394"/>
                </a:lnTo>
                <a:lnTo>
                  <a:pt x="381" y="386"/>
                </a:lnTo>
                <a:lnTo>
                  <a:pt x="379" y="378"/>
                </a:lnTo>
                <a:lnTo>
                  <a:pt x="375" y="376"/>
                </a:lnTo>
                <a:lnTo>
                  <a:pt x="367" y="373"/>
                </a:lnTo>
                <a:lnTo>
                  <a:pt x="362" y="373"/>
                </a:lnTo>
                <a:lnTo>
                  <a:pt x="360" y="370"/>
                </a:lnTo>
                <a:lnTo>
                  <a:pt x="359" y="367"/>
                </a:lnTo>
                <a:lnTo>
                  <a:pt x="352" y="364"/>
                </a:lnTo>
                <a:lnTo>
                  <a:pt x="3" y="433"/>
                </a:lnTo>
                <a:lnTo>
                  <a:pt x="0" y="430"/>
                </a:lnTo>
                <a:lnTo>
                  <a:pt x="0" y="402"/>
                </a:lnTo>
                <a:close/>
              </a:path>
            </a:pathLst>
          </a:custGeom>
          <a:solidFill>
            <a:srgbClr val="FFCF01">
              <a:alpha val="74902"/>
            </a:srgb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6" name="Freeform 56"/>
          <p:cNvSpPr>
            <a:spLocks/>
          </p:cNvSpPr>
          <p:nvPr/>
        </p:nvSpPr>
        <p:spPr bwMode="auto">
          <a:xfrm>
            <a:off x="7434263" y="2832100"/>
            <a:ext cx="234950" cy="155575"/>
          </a:xfrm>
          <a:custGeom>
            <a:avLst/>
            <a:gdLst>
              <a:gd name="T0" fmla="*/ 2147483647 w 148"/>
              <a:gd name="T1" fmla="*/ 2147483647 h 98"/>
              <a:gd name="T2" fmla="*/ 2147483647 w 148"/>
              <a:gd name="T3" fmla="*/ 2147483647 h 98"/>
              <a:gd name="T4" fmla="*/ 2147483647 w 148"/>
              <a:gd name="T5" fmla="*/ 2147483647 h 98"/>
              <a:gd name="T6" fmla="*/ 2147483647 w 148"/>
              <a:gd name="T7" fmla="*/ 2147483647 h 98"/>
              <a:gd name="T8" fmla="*/ 0 w 148"/>
              <a:gd name="T9" fmla="*/ 2147483647 h 98"/>
              <a:gd name="T10" fmla="*/ 2147483647 w 148"/>
              <a:gd name="T11" fmla="*/ 2147483647 h 98"/>
              <a:gd name="T12" fmla="*/ 2147483647 w 148"/>
              <a:gd name="T13" fmla="*/ 2147483647 h 98"/>
              <a:gd name="T14" fmla="*/ 2147483647 w 148"/>
              <a:gd name="T15" fmla="*/ 2147483647 h 98"/>
              <a:gd name="T16" fmla="*/ 2147483647 w 148"/>
              <a:gd name="T17" fmla="*/ 2147483647 h 98"/>
              <a:gd name="T18" fmla="*/ 2147483647 w 148"/>
              <a:gd name="T19" fmla="*/ 2147483647 h 98"/>
              <a:gd name="T20" fmla="*/ 2147483647 w 148"/>
              <a:gd name="T21" fmla="*/ 2147483647 h 98"/>
              <a:gd name="T22" fmla="*/ 2147483647 w 148"/>
              <a:gd name="T23" fmla="*/ 2147483647 h 98"/>
              <a:gd name="T24" fmla="*/ 2147483647 w 148"/>
              <a:gd name="T25" fmla="*/ 2147483647 h 98"/>
              <a:gd name="T26" fmla="*/ 2147483647 w 148"/>
              <a:gd name="T27" fmla="*/ 2147483647 h 98"/>
              <a:gd name="T28" fmla="*/ 2147483647 w 148"/>
              <a:gd name="T29" fmla="*/ 2147483647 h 98"/>
              <a:gd name="T30" fmla="*/ 2147483647 w 148"/>
              <a:gd name="T31" fmla="*/ 2147483647 h 98"/>
              <a:gd name="T32" fmla="*/ 2147483647 w 148"/>
              <a:gd name="T33" fmla="*/ 2147483647 h 98"/>
              <a:gd name="T34" fmla="*/ 2147483647 w 148"/>
              <a:gd name="T35" fmla="*/ 2147483647 h 98"/>
              <a:gd name="T36" fmla="*/ 2147483647 w 148"/>
              <a:gd name="T37" fmla="*/ 2147483647 h 98"/>
              <a:gd name="T38" fmla="*/ 2147483647 w 148"/>
              <a:gd name="T39" fmla="*/ 2147483647 h 98"/>
              <a:gd name="T40" fmla="*/ 2147483647 w 148"/>
              <a:gd name="T41" fmla="*/ 2147483647 h 98"/>
              <a:gd name="T42" fmla="*/ 2147483647 w 148"/>
              <a:gd name="T43" fmla="*/ 2147483647 h 98"/>
              <a:gd name="T44" fmla="*/ 2147483647 w 148"/>
              <a:gd name="T45" fmla="*/ 2147483647 h 98"/>
              <a:gd name="T46" fmla="*/ 2147483647 w 148"/>
              <a:gd name="T47" fmla="*/ 2147483647 h 98"/>
              <a:gd name="T48" fmla="*/ 2147483647 w 148"/>
              <a:gd name="T49" fmla="*/ 2147483647 h 98"/>
              <a:gd name="T50" fmla="*/ 2147483647 w 148"/>
              <a:gd name="T51" fmla="*/ 2147483647 h 98"/>
              <a:gd name="T52" fmla="*/ 2147483647 w 148"/>
              <a:gd name="T53" fmla="*/ 2147483647 h 98"/>
              <a:gd name="T54" fmla="*/ 2147483647 w 148"/>
              <a:gd name="T55" fmla="*/ 0 h 98"/>
              <a:gd name="T56" fmla="*/ 2147483647 w 148"/>
              <a:gd name="T57" fmla="*/ 2147483647 h 98"/>
              <a:gd name="T58" fmla="*/ 2147483647 w 148"/>
              <a:gd name="T59" fmla="*/ 2147483647 h 98"/>
              <a:gd name="T60" fmla="*/ 2147483647 w 148"/>
              <a:gd name="T61" fmla="*/ 2147483647 h 98"/>
              <a:gd name="T62" fmla="*/ 2147483647 w 148"/>
              <a:gd name="T63" fmla="*/ 2147483647 h 98"/>
              <a:gd name="T64" fmla="*/ 2147483647 w 148"/>
              <a:gd name="T65" fmla="*/ 2147483647 h 98"/>
              <a:gd name="T66" fmla="*/ 2147483647 w 148"/>
              <a:gd name="T67" fmla="*/ 2147483647 h 98"/>
              <a:gd name="T68" fmla="*/ 2147483647 w 148"/>
              <a:gd name="T69" fmla="*/ 2147483647 h 98"/>
              <a:gd name="T70" fmla="*/ 2147483647 w 148"/>
              <a:gd name="T71" fmla="*/ 2147483647 h 98"/>
              <a:gd name="T72" fmla="*/ 2147483647 w 148"/>
              <a:gd name="T73" fmla="*/ 2147483647 h 98"/>
              <a:gd name="T74" fmla="*/ 2147483647 w 148"/>
              <a:gd name="T75" fmla="*/ 2147483647 h 98"/>
              <a:gd name="T76" fmla="*/ 2147483647 w 148"/>
              <a:gd name="T77" fmla="*/ 2147483647 h 98"/>
              <a:gd name="T78" fmla="*/ 2147483647 w 148"/>
              <a:gd name="T79" fmla="*/ 2147483647 h 98"/>
              <a:gd name="T80" fmla="*/ 2147483647 w 148"/>
              <a:gd name="T81" fmla="*/ 2147483647 h 98"/>
              <a:gd name="T82" fmla="*/ 2147483647 w 148"/>
              <a:gd name="T83" fmla="*/ 2147483647 h 98"/>
              <a:gd name="T84" fmla="*/ 2147483647 w 148"/>
              <a:gd name="T85" fmla="*/ 2147483647 h 98"/>
              <a:gd name="T86" fmla="*/ 2147483647 w 148"/>
              <a:gd name="T87" fmla="*/ 2147483647 h 9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48"/>
              <a:gd name="T133" fmla="*/ 0 h 98"/>
              <a:gd name="T134" fmla="*/ 148 w 148"/>
              <a:gd name="T135" fmla="*/ 98 h 9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48" h="98">
                <a:moveTo>
                  <a:pt x="18" y="67"/>
                </a:moveTo>
                <a:lnTo>
                  <a:pt x="11" y="73"/>
                </a:lnTo>
                <a:lnTo>
                  <a:pt x="5" y="78"/>
                </a:lnTo>
                <a:lnTo>
                  <a:pt x="2" y="84"/>
                </a:lnTo>
                <a:lnTo>
                  <a:pt x="0" y="90"/>
                </a:lnTo>
                <a:lnTo>
                  <a:pt x="2" y="95"/>
                </a:lnTo>
                <a:lnTo>
                  <a:pt x="8" y="98"/>
                </a:lnTo>
                <a:lnTo>
                  <a:pt x="14" y="95"/>
                </a:lnTo>
                <a:lnTo>
                  <a:pt x="26" y="90"/>
                </a:lnTo>
                <a:lnTo>
                  <a:pt x="37" y="81"/>
                </a:lnTo>
                <a:lnTo>
                  <a:pt x="49" y="73"/>
                </a:lnTo>
                <a:lnTo>
                  <a:pt x="62" y="65"/>
                </a:lnTo>
                <a:lnTo>
                  <a:pt x="76" y="57"/>
                </a:lnTo>
                <a:lnTo>
                  <a:pt x="89" y="49"/>
                </a:lnTo>
                <a:lnTo>
                  <a:pt x="99" y="44"/>
                </a:lnTo>
                <a:lnTo>
                  <a:pt x="107" y="36"/>
                </a:lnTo>
                <a:lnTo>
                  <a:pt x="122" y="27"/>
                </a:lnTo>
                <a:lnTo>
                  <a:pt x="134" y="19"/>
                </a:lnTo>
                <a:lnTo>
                  <a:pt x="145" y="13"/>
                </a:lnTo>
                <a:lnTo>
                  <a:pt x="148" y="9"/>
                </a:lnTo>
                <a:lnTo>
                  <a:pt x="140" y="9"/>
                </a:lnTo>
                <a:lnTo>
                  <a:pt x="126" y="19"/>
                </a:lnTo>
                <a:lnTo>
                  <a:pt x="118" y="22"/>
                </a:lnTo>
                <a:lnTo>
                  <a:pt x="116" y="20"/>
                </a:lnTo>
                <a:lnTo>
                  <a:pt x="118" y="14"/>
                </a:lnTo>
                <a:lnTo>
                  <a:pt x="119" y="11"/>
                </a:lnTo>
                <a:lnTo>
                  <a:pt x="122" y="6"/>
                </a:lnTo>
                <a:lnTo>
                  <a:pt x="124" y="0"/>
                </a:lnTo>
                <a:lnTo>
                  <a:pt x="116" y="9"/>
                </a:lnTo>
                <a:lnTo>
                  <a:pt x="111" y="16"/>
                </a:lnTo>
                <a:lnTo>
                  <a:pt x="105" y="24"/>
                </a:lnTo>
                <a:lnTo>
                  <a:pt x="99" y="27"/>
                </a:lnTo>
                <a:lnTo>
                  <a:pt x="91" y="32"/>
                </a:lnTo>
                <a:lnTo>
                  <a:pt x="83" y="35"/>
                </a:lnTo>
                <a:lnTo>
                  <a:pt x="73" y="40"/>
                </a:lnTo>
                <a:lnTo>
                  <a:pt x="62" y="43"/>
                </a:lnTo>
                <a:lnTo>
                  <a:pt x="56" y="46"/>
                </a:lnTo>
                <a:lnTo>
                  <a:pt x="48" y="49"/>
                </a:lnTo>
                <a:lnTo>
                  <a:pt x="43" y="51"/>
                </a:lnTo>
                <a:lnTo>
                  <a:pt x="35" y="55"/>
                </a:lnTo>
                <a:lnTo>
                  <a:pt x="30" y="57"/>
                </a:lnTo>
                <a:lnTo>
                  <a:pt x="26" y="60"/>
                </a:lnTo>
                <a:lnTo>
                  <a:pt x="21" y="63"/>
                </a:lnTo>
                <a:lnTo>
                  <a:pt x="18" y="67"/>
                </a:lnTo>
                <a:close/>
              </a:path>
            </a:pathLst>
          </a:custGeom>
          <a:solidFill>
            <a:srgbClr val="FFCF01">
              <a:alpha val="75000"/>
            </a:srgbClr>
          </a:solidFill>
          <a:ln w="0" algn="ctr">
            <a:solidFill>
              <a:srgbClr val="808080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7" name="Freeform 57"/>
          <p:cNvSpPr>
            <a:spLocks/>
          </p:cNvSpPr>
          <p:nvPr/>
        </p:nvSpPr>
        <p:spPr bwMode="auto">
          <a:xfrm>
            <a:off x="7424738" y="2674937"/>
            <a:ext cx="239712" cy="238125"/>
          </a:xfrm>
          <a:custGeom>
            <a:avLst/>
            <a:gdLst>
              <a:gd name="T0" fmla="*/ 2147483647 w 151"/>
              <a:gd name="T1" fmla="*/ 2147483647 h 150"/>
              <a:gd name="T2" fmla="*/ 2147483647 w 151"/>
              <a:gd name="T3" fmla="*/ 0 h 150"/>
              <a:gd name="T4" fmla="*/ 2147483647 w 151"/>
              <a:gd name="T5" fmla="*/ 2147483647 h 150"/>
              <a:gd name="T6" fmla="*/ 2147483647 w 151"/>
              <a:gd name="T7" fmla="*/ 2147483647 h 150"/>
              <a:gd name="T8" fmla="*/ 2147483647 w 151"/>
              <a:gd name="T9" fmla="*/ 2147483647 h 150"/>
              <a:gd name="T10" fmla="*/ 2147483647 w 151"/>
              <a:gd name="T11" fmla="*/ 2147483647 h 150"/>
              <a:gd name="T12" fmla="*/ 2147483647 w 151"/>
              <a:gd name="T13" fmla="*/ 2147483647 h 150"/>
              <a:gd name="T14" fmla="*/ 2147483647 w 151"/>
              <a:gd name="T15" fmla="*/ 2147483647 h 150"/>
              <a:gd name="T16" fmla="*/ 2147483647 w 151"/>
              <a:gd name="T17" fmla="*/ 2147483647 h 150"/>
              <a:gd name="T18" fmla="*/ 2147483647 w 151"/>
              <a:gd name="T19" fmla="*/ 2147483647 h 150"/>
              <a:gd name="T20" fmla="*/ 2147483647 w 151"/>
              <a:gd name="T21" fmla="*/ 2147483647 h 150"/>
              <a:gd name="T22" fmla="*/ 2147483647 w 151"/>
              <a:gd name="T23" fmla="*/ 2147483647 h 150"/>
              <a:gd name="T24" fmla="*/ 2147483647 w 151"/>
              <a:gd name="T25" fmla="*/ 2147483647 h 150"/>
              <a:gd name="T26" fmla="*/ 2147483647 w 151"/>
              <a:gd name="T27" fmla="*/ 2147483647 h 150"/>
              <a:gd name="T28" fmla="*/ 2147483647 w 151"/>
              <a:gd name="T29" fmla="*/ 2147483647 h 150"/>
              <a:gd name="T30" fmla="*/ 2147483647 w 151"/>
              <a:gd name="T31" fmla="*/ 2147483647 h 150"/>
              <a:gd name="T32" fmla="*/ 2147483647 w 151"/>
              <a:gd name="T33" fmla="*/ 2147483647 h 150"/>
              <a:gd name="T34" fmla="*/ 2147483647 w 151"/>
              <a:gd name="T35" fmla="*/ 2147483647 h 150"/>
              <a:gd name="T36" fmla="*/ 2147483647 w 151"/>
              <a:gd name="T37" fmla="*/ 2147483647 h 150"/>
              <a:gd name="T38" fmla="*/ 2147483647 w 151"/>
              <a:gd name="T39" fmla="*/ 2147483647 h 150"/>
              <a:gd name="T40" fmla="*/ 2147483647 w 151"/>
              <a:gd name="T41" fmla="*/ 2147483647 h 150"/>
              <a:gd name="T42" fmla="*/ 2147483647 w 151"/>
              <a:gd name="T43" fmla="*/ 2147483647 h 150"/>
              <a:gd name="T44" fmla="*/ 2147483647 w 151"/>
              <a:gd name="T45" fmla="*/ 2147483647 h 150"/>
              <a:gd name="T46" fmla="*/ 2147483647 w 151"/>
              <a:gd name="T47" fmla="*/ 2147483647 h 150"/>
              <a:gd name="T48" fmla="*/ 2147483647 w 151"/>
              <a:gd name="T49" fmla="*/ 2147483647 h 150"/>
              <a:gd name="T50" fmla="*/ 2147483647 w 151"/>
              <a:gd name="T51" fmla="*/ 2147483647 h 150"/>
              <a:gd name="T52" fmla="*/ 2147483647 w 151"/>
              <a:gd name="T53" fmla="*/ 2147483647 h 150"/>
              <a:gd name="T54" fmla="*/ 2147483647 w 151"/>
              <a:gd name="T55" fmla="*/ 2147483647 h 150"/>
              <a:gd name="T56" fmla="*/ 2147483647 w 151"/>
              <a:gd name="T57" fmla="*/ 2147483647 h 150"/>
              <a:gd name="T58" fmla="*/ 2147483647 w 151"/>
              <a:gd name="T59" fmla="*/ 2147483647 h 150"/>
              <a:gd name="T60" fmla="*/ 2147483647 w 151"/>
              <a:gd name="T61" fmla="*/ 2147483647 h 150"/>
              <a:gd name="T62" fmla="*/ 2147483647 w 151"/>
              <a:gd name="T63" fmla="*/ 2147483647 h 150"/>
              <a:gd name="T64" fmla="*/ 2147483647 w 151"/>
              <a:gd name="T65" fmla="*/ 2147483647 h 150"/>
              <a:gd name="T66" fmla="*/ 2147483647 w 151"/>
              <a:gd name="T67" fmla="*/ 2147483647 h 150"/>
              <a:gd name="T68" fmla="*/ 2147483647 w 151"/>
              <a:gd name="T69" fmla="*/ 2147483647 h 150"/>
              <a:gd name="T70" fmla="*/ 2147483647 w 151"/>
              <a:gd name="T71" fmla="*/ 2147483647 h 150"/>
              <a:gd name="T72" fmla="*/ 2147483647 w 151"/>
              <a:gd name="T73" fmla="*/ 2147483647 h 150"/>
              <a:gd name="T74" fmla="*/ 2147483647 w 151"/>
              <a:gd name="T75" fmla="*/ 2147483647 h 150"/>
              <a:gd name="T76" fmla="*/ 0 w 151"/>
              <a:gd name="T77" fmla="*/ 2147483647 h 150"/>
              <a:gd name="T78" fmla="*/ 0 w 151"/>
              <a:gd name="T79" fmla="*/ 2147483647 h 150"/>
              <a:gd name="T80" fmla="*/ 2147483647 w 151"/>
              <a:gd name="T81" fmla="*/ 2147483647 h 15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51"/>
              <a:gd name="T124" fmla="*/ 0 h 150"/>
              <a:gd name="T125" fmla="*/ 151 w 151"/>
              <a:gd name="T126" fmla="*/ 150 h 15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51" h="150">
                <a:moveTo>
                  <a:pt x="3" y="35"/>
                </a:moveTo>
                <a:lnTo>
                  <a:pt x="133" y="0"/>
                </a:lnTo>
                <a:lnTo>
                  <a:pt x="140" y="23"/>
                </a:lnTo>
                <a:lnTo>
                  <a:pt x="146" y="37"/>
                </a:lnTo>
                <a:lnTo>
                  <a:pt x="148" y="46"/>
                </a:lnTo>
                <a:lnTo>
                  <a:pt x="149" y="56"/>
                </a:lnTo>
                <a:lnTo>
                  <a:pt x="151" y="75"/>
                </a:lnTo>
                <a:lnTo>
                  <a:pt x="130" y="85"/>
                </a:lnTo>
                <a:lnTo>
                  <a:pt x="122" y="91"/>
                </a:lnTo>
                <a:lnTo>
                  <a:pt x="113" y="94"/>
                </a:lnTo>
                <a:lnTo>
                  <a:pt x="103" y="96"/>
                </a:lnTo>
                <a:lnTo>
                  <a:pt x="97" y="99"/>
                </a:lnTo>
                <a:lnTo>
                  <a:pt x="76" y="100"/>
                </a:lnTo>
                <a:lnTo>
                  <a:pt x="70" y="102"/>
                </a:lnTo>
                <a:lnTo>
                  <a:pt x="67" y="107"/>
                </a:lnTo>
                <a:lnTo>
                  <a:pt x="65" y="113"/>
                </a:lnTo>
                <a:lnTo>
                  <a:pt x="60" y="121"/>
                </a:lnTo>
                <a:lnTo>
                  <a:pt x="52" y="126"/>
                </a:lnTo>
                <a:lnTo>
                  <a:pt x="44" y="131"/>
                </a:lnTo>
                <a:lnTo>
                  <a:pt x="36" y="137"/>
                </a:lnTo>
                <a:lnTo>
                  <a:pt x="28" y="143"/>
                </a:lnTo>
                <a:lnTo>
                  <a:pt x="22" y="146"/>
                </a:lnTo>
                <a:lnTo>
                  <a:pt x="17" y="150"/>
                </a:lnTo>
                <a:lnTo>
                  <a:pt x="16" y="145"/>
                </a:lnTo>
                <a:lnTo>
                  <a:pt x="11" y="142"/>
                </a:lnTo>
                <a:lnTo>
                  <a:pt x="13" y="137"/>
                </a:lnTo>
                <a:lnTo>
                  <a:pt x="16" y="132"/>
                </a:lnTo>
                <a:lnTo>
                  <a:pt x="19" y="129"/>
                </a:lnTo>
                <a:lnTo>
                  <a:pt x="22" y="126"/>
                </a:lnTo>
                <a:lnTo>
                  <a:pt x="24" y="121"/>
                </a:lnTo>
                <a:lnTo>
                  <a:pt x="22" y="115"/>
                </a:lnTo>
                <a:lnTo>
                  <a:pt x="17" y="112"/>
                </a:lnTo>
                <a:lnTo>
                  <a:pt x="13" y="100"/>
                </a:lnTo>
                <a:lnTo>
                  <a:pt x="14" y="92"/>
                </a:lnTo>
                <a:lnTo>
                  <a:pt x="14" y="86"/>
                </a:lnTo>
                <a:lnTo>
                  <a:pt x="11" y="80"/>
                </a:lnTo>
                <a:lnTo>
                  <a:pt x="8" y="69"/>
                </a:lnTo>
                <a:lnTo>
                  <a:pt x="3" y="62"/>
                </a:lnTo>
                <a:lnTo>
                  <a:pt x="0" y="58"/>
                </a:lnTo>
                <a:lnTo>
                  <a:pt x="0" y="46"/>
                </a:lnTo>
                <a:lnTo>
                  <a:pt x="3" y="35"/>
                </a:lnTo>
                <a:close/>
              </a:path>
            </a:pathLst>
          </a:custGeom>
          <a:solidFill>
            <a:srgbClr val="FFCF01">
              <a:alpha val="74902"/>
            </a:srgb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8" name="Freeform 59"/>
          <p:cNvSpPr>
            <a:spLocks/>
          </p:cNvSpPr>
          <p:nvPr/>
        </p:nvSpPr>
        <p:spPr bwMode="auto">
          <a:xfrm>
            <a:off x="7424738" y="2490787"/>
            <a:ext cx="471487" cy="239713"/>
          </a:xfrm>
          <a:custGeom>
            <a:avLst/>
            <a:gdLst>
              <a:gd name="T0" fmla="*/ 2147483647 w 297"/>
              <a:gd name="T1" fmla="*/ 2147483647 h 151"/>
              <a:gd name="T2" fmla="*/ 2147483647 w 297"/>
              <a:gd name="T3" fmla="*/ 2147483647 h 151"/>
              <a:gd name="T4" fmla="*/ 2147483647 w 297"/>
              <a:gd name="T5" fmla="*/ 2147483647 h 151"/>
              <a:gd name="T6" fmla="*/ 2147483647 w 297"/>
              <a:gd name="T7" fmla="*/ 2147483647 h 151"/>
              <a:gd name="T8" fmla="*/ 2147483647 w 297"/>
              <a:gd name="T9" fmla="*/ 2147483647 h 151"/>
              <a:gd name="T10" fmla="*/ 2147483647 w 297"/>
              <a:gd name="T11" fmla="*/ 2147483647 h 151"/>
              <a:gd name="T12" fmla="*/ 2147483647 w 297"/>
              <a:gd name="T13" fmla="*/ 2147483647 h 151"/>
              <a:gd name="T14" fmla="*/ 2147483647 w 297"/>
              <a:gd name="T15" fmla="*/ 2147483647 h 151"/>
              <a:gd name="T16" fmla="*/ 2147483647 w 297"/>
              <a:gd name="T17" fmla="*/ 2147483647 h 151"/>
              <a:gd name="T18" fmla="*/ 2147483647 w 297"/>
              <a:gd name="T19" fmla="*/ 2147483647 h 151"/>
              <a:gd name="T20" fmla="*/ 2147483647 w 297"/>
              <a:gd name="T21" fmla="*/ 2147483647 h 151"/>
              <a:gd name="T22" fmla="*/ 2147483647 w 297"/>
              <a:gd name="T23" fmla="*/ 2147483647 h 151"/>
              <a:gd name="T24" fmla="*/ 2147483647 w 297"/>
              <a:gd name="T25" fmla="*/ 2147483647 h 151"/>
              <a:gd name="T26" fmla="*/ 2147483647 w 297"/>
              <a:gd name="T27" fmla="*/ 2147483647 h 151"/>
              <a:gd name="T28" fmla="*/ 2147483647 w 297"/>
              <a:gd name="T29" fmla="*/ 2147483647 h 151"/>
              <a:gd name="T30" fmla="*/ 2147483647 w 297"/>
              <a:gd name="T31" fmla="*/ 2147483647 h 151"/>
              <a:gd name="T32" fmla="*/ 2147483647 w 297"/>
              <a:gd name="T33" fmla="*/ 2147483647 h 151"/>
              <a:gd name="T34" fmla="*/ 2147483647 w 297"/>
              <a:gd name="T35" fmla="*/ 2147483647 h 151"/>
              <a:gd name="T36" fmla="*/ 2147483647 w 297"/>
              <a:gd name="T37" fmla="*/ 2147483647 h 151"/>
              <a:gd name="T38" fmla="*/ 2147483647 w 297"/>
              <a:gd name="T39" fmla="*/ 2147483647 h 151"/>
              <a:gd name="T40" fmla="*/ 2147483647 w 297"/>
              <a:gd name="T41" fmla="*/ 2147483647 h 151"/>
              <a:gd name="T42" fmla="*/ 2147483647 w 297"/>
              <a:gd name="T43" fmla="*/ 2147483647 h 151"/>
              <a:gd name="T44" fmla="*/ 2147483647 w 297"/>
              <a:gd name="T45" fmla="*/ 2147483647 h 151"/>
              <a:gd name="T46" fmla="*/ 2147483647 w 297"/>
              <a:gd name="T47" fmla="*/ 2147483647 h 151"/>
              <a:gd name="T48" fmla="*/ 2147483647 w 297"/>
              <a:gd name="T49" fmla="*/ 2147483647 h 151"/>
              <a:gd name="T50" fmla="*/ 2147483647 w 297"/>
              <a:gd name="T51" fmla="*/ 2147483647 h 151"/>
              <a:gd name="T52" fmla="*/ 2147483647 w 297"/>
              <a:gd name="T53" fmla="*/ 2147483647 h 151"/>
              <a:gd name="T54" fmla="*/ 2147483647 w 297"/>
              <a:gd name="T55" fmla="*/ 2147483647 h 151"/>
              <a:gd name="T56" fmla="*/ 2147483647 w 297"/>
              <a:gd name="T57" fmla="*/ 2147483647 h 151"/>
              <a:gd name="T58" fmla="*/ 2147483647 w 297"/>
              <a:gd name="T59" fmla="*/ 2147483647 h 151"/>
              <a:gd name="T60" fmla="*/ 2147483647 w 297"/>
              <a:gd name="T61" fmla="*/ 2147483647 h 151"/>
              <a:gd name="T62" fmla="*/ 2147483647 w 297"/>
              <a:gd name="T63" fmla="*/ 2147483647 h 151"/>
              <a:gd name="T64" fmla="*/ 2147483647 w 297"/>
              <a:gd name="T65" fmla="*/ 2147483647 h 151"/>
              <a:gd name="T66" fmla="*/ 2147483647 w 297"/>
              <a:gd name="T67" fmla="*/ 2147483647 h 151"/>
              <a:gd name="T68" fmla="*/ 2147483647 w 297"/>
              <a:gd name="T69" fmla="*/ 2147483647 h 151"/>
              <a:gd name="T70" fmla="*/ 2147483647 w 297"/>
              <a:gd name="T71" fmla="*/ 2147483647 h 151"/>
              <a:gd name="T72" fmla="*/ 2147483647 w 297"/>
              <a:gd name="T73" fmla="*/ 2147483647 h 151"/>
              <a:gd name="T74" fmla="*/ 2147483647 w 297"/>
              <a:gd name="T75" fmla="*/ 2147483647 h 151"/>
              <a:gd name="T76" fmla="*/ 2147483647 w 297"/>
              <a:gd name="T77" fmla="*/ 2147483647 h 151"/>
              <a:gd name="T78" fmla="*/ 2147483647 w 297"/>
              <a:gd name="T79" fmla="*/ 2147483647 h 151"/>
              <a:gd name="T80" fmla="*/ 2147483647 w 297"/>
              <a:gd name="T81" fmla="*/ 2147483647 h 151"/>
              <a:gd name="T82" fmla="*/ 2147483647 w 297"/>
              <a:gd name="T83" fmla="*/ 2147483647 h 151"/>
              <a:gd name="T84" fmla="*/ 2147483647 w 297"/>
              <a:gd name="T85" fmla="*/ 2147483647 h 151"/>
              <a:gd name="T86" fmla="*/ 2147483647 w 297"/>
              <a:gd name="T87" fmla="*/ 2147483647 h 151"/>
              <a:gd name="T88" fmla="*/ 0 w 297"/>
              <a:gd name="T89" fmla="*/ 2147483647 h 15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97"/>
              <a:gd name="T136" fmla="*/ 0 h 151"/>
              <a:gd name="T137" fmla="*/ 297 w 297"/>
              <a:gd name="T138" fmla="*/ 151 h 15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97" h="151">
                <a:moveTo>
                  <a:pt x="0" y="69"/>
                </a:moveTo>
                <a:lnTo>
                  <a:pt x="25" y="61"/>
                </a:lnTo>
                <a:lnTo>
                  <a:pt x="47" y="54"/>
                </a:lnTo>
                <a:lnTo>
                  <a:pt x="71" y="50"/>
                </a:lnTo>
                <a:lnTo>
                  <a:pt x="89" y="45"/>
                </a:lnTo>
                <a:lnTo>
                  <a:pt x="103" y="38"/>
                </a:lnTo>
                <a:lnTo>
                  <a:pt x="121" y="35"/>
                </a:lnTo>
                <a:lnTo>
                  <a:pt x="135" y="31"/>
                </a:lnTo>
                <a:lnTo>
                  <a:pt x="144" y="31"/>
                </a:lnTo>
                <a:lnTo>
                  <a:pt x="151" y="27"/>
                </a:lnTo>
                <a:lnTo>
                  <a:pt x="159" y="23"/>
                </a:lnTo>
                <a:lnTo>
                  <a:pt x="173" y="7"/>
                </a:lnTo>
                <a:lnTo>
                  <a:pt x="179" y="0"/>
                </a:lnTo>
                <a:lnTo>
                  <a:pt x="186" y="5"/>
                </a:lnTo>
                <a:lnTo>
                  <a:pt x="192" y="10"/>
                </a:lnTo>
                <a:lnTo>
                  <a:pt x="200" y="16"/>
                </a:lnTo>
                <a:lnTo>
                  <a:pt x="205" y="21"/>
                </a:lnTo>
                <a:lnTo>
                  <a:pt x="211" y="24"/>
                </a:lnTo>
                <a:lnTo>
                  <a:pt x="210" y="27"/>
                </a:lnTo>
                <a:lnTo>
                  <a:pt x="206" y="32"/>
                </a:lnTo>
                <a:lnTo>
                  <a:pt x="203" y="35"/>
                </a:lnTo>
                <a:lnTo>
                  <a:pt x="202" y="40"/>
                </a:lnTo>
                <a:lnTo>
                  <a:pt x="200" y="46"/>
                </a:lnTo>
                <a:lnTo>
                  <a:pt x="198" y="50"/>
                </a:lnTo>
                <a:lnTo>
                  <a:pt x="195" y="50"/>
                </a:lnTo>
                <a:lnTo>
                  <a:pt x="194" y="64"/>
                </a:lnTo>
                <a:lnTo>
                  <a:pt x="197" y="65"/>
                </a:lnTo>
                <a:lnTo>
                  <a:pt x="203" y="65"/>
                </a:lnTo>
                <a:lnTo>
                  <a:pt x="210" y="67"/>
                </a:lnTo>
                <a:lnTo>
                  <a:pt x="214" y="67"/>
                </a:lnTo>
                <a:lnTo>
                  <a:pt x="219" y="72"/>
                </a:lnTo>
                <a:lnTo>
                  <a:pt x="224" y="78"/>
                </a:lnTo>
                <a:lnTo>
                  <a:pt x="224" y="86"/>
                </a:lnTo>
                <a:lnTo>
                  <a:pt x="230" y="89"/>
                </a:lnTo>
                <a:lnTo>
                  <a:pt x="235" y="91"/>
                </a:lnTo>
                <a:lnTo>
                  <a:pt x="240" y="99"/>
                </a:lnTo>
                <a:lnTo>
                  <a:pt x="241" y="104"/>
                </a:lnTo>
                <a:lnTo>
                  <a:pt x="246" y="107"/>
                </a:lnTo>
                <a:lnTo>
                  <a:pt x="251" y="107"/>
                </a:lnTo>
                <a:lnTo>
                  <a:pt x="260" y="107"/>
                </a:lnTo>
                <a:lnTo>
                  <a:pt x="268" y="108"/>
                </a:lnTo>
                <a:lnTo>
                  <a:pt x="273" y="107"/>
                </a:lnTo>
                <a:lnTo>
                  <a:pt x="279" y="104"/>
                </a:lnTo>
                <a:lnTo>
                  <a:pt x="286" y="97"/>
                </a:lnTo>
                <a:lnTo>
                  <a:pt x="287" y="89"/>
                </a:lnTo>
                <a:lnTo>
                  <a:pt x="287" y="85"/>
                </a:lnTo>
                <a:lnTo>
                  <a:pt x="289" y="83"/>
                </a:lnTo>
                <a:lnTo>
                  <a:pt x="292" y="86"/>
                </a:lnTo>
                <a:lnTo>
                  <a:pt x="295" y="91"/>
                </a:lnTo>
                <a:lnTo>
                  <a:pt x="297" y="97"/>
                </a:lnTo>
                <a:lnTo>
                  <a:pt x="297" y="104"/>
                </a:lnTo>
                <a:lnTo>
                  <a:pt x="292" y="112"/>
                </a:lnTo>
                <a:lnTo>
                  <a:pt x="287" y="116"/>
                </a:lnTo>
                <a:lnTo>
                  <a:pt x="281" y="121"/>
                </a:lnTo>
                <a:lnTo>
                  <a:pt x="275" y="123"/>
                </a:lnTo>
                <a:lnTo>
                  <a:pt x="268" y="126"/>
                </a:lnTo>
                <a:lnTo>
                  <a:pt x="260" y="129"/>
                </a:lnTo>
                <a:lnTo>
                  <a:pt x="256" y="132"/>
                </a:lnTo>
                <a:lnTo>
                  <a:pt x="249" y="132"/>
                </a:lnTo>
                <a:lnTo>
                  <a:pt x="244" y="129"/>
                </a:lnTo>
                <a:lnTo>
                  <a:pt x="240" y="129"/>
                </a:lnTo>
                <a:lnTo>
                  <a:pt x="238" y="127"/>
                </a:lnTo>
                <a:lnTo>
                  <a:pt x="233" y="131"/>
                </a:lnTo>
                <a:lnTo>
                  <a:pt x="230" y="135"/>
                </a:lnTo>
                <a:lnTo>
                  <a:pt x="227" y="140"/>
                </a:lnTo>
                <a:lnTo>
                  <a:pt x="221" y="145"/>
                </a:lnTo>
                <a:lnTo>
                  <a:pt x="219" y="147"/>
                </a:lnTo>
                <a:lnTo>
                  <a:pt x="214" y="150"/>
                </a:lnTo>
                <a:lnTo>
                  <a:pt x="213" y="151"/>
                </a:lnTo>
                <a:lnTo>
                  <a:pt x="206" y="151"/>
                </a:lnTo>
                <a:lnTo>
                  <a:pt x="203" y="148"/>
                </a:lnTo>
                <a:lnTo>
                  <a:pt x="203" y="145"/>
                </a:lnTo>
                <a:lnTo>
                  <a:pt x="202" y="142"/>
                </a:lnTo>
                <a:lnTo>
                  <a:pt x="198" y="139"/>
                </a:lnTo>
                <a:lnTo>
                  <a:pt x="194" y="139"/>
                </a:lnTo>
                <a:lnTo>
                  <a:pt x="190" y="137"/>
                </a:lnTo>
                <a:lnTo>
                  <a:pt x="189" y="132"/>
                </a:lnTo>
                <a:lnTo>
                  <a:pt x="183" y="131"/>
                </a:lnTo>
                <a:lnTo>
                  <a:pt x="178" y="129"/>
                </a:lnTo>
                <a:lnTo>
                  <a:pt x="173" y="123"/>
                </a:lnTo>
                <a:lnTo>
                  <a:pt x="171" y="119"/>
                </a:lnTo>
                <a:lnTo>
                  <a:pt x="170" y="113"/>
                </a:lnTo>
                <a:lnTo>
                  <a:pt x="167" y="107"/>
                </a:lnTo>
                <a:lnTo>
                  <a:pt x="165" y="104"/>
                </a:lnTo>
                <a:lnTo>
                  <a:pt x="162" y="104"/>
                </a:lnTo>
                <a:lnTo>
                  <a:pt x="133" y="113"/>
                </a:lnTo>
                <a:lnTo>
                  <a:pt x="97" y="126"/>
                </a:lnTo>
                <a:lnTo>
                  <a:pt x="57" y="135"/>
                </a:lnTo>
                <a:lnTo>
                  <a:pt x="0" y="151"/>
                </a:lnTo>
                <a:lnTo>
                  <a:pt x="0" y="69"/>
                </a:lnTo>
                <a:close/>
              </a:path>
            </a:pathLst>
          </a:custGeom>
          <a:solidFill>
            <a:srgbClr val="FFCF01">
              <a:alpha val="74902"/>
            </a:srgbClr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9" name="Freeform 62"/>
          <p:cNvSpPr>
            <a:spLocks/>
          </p:cNvSpPr>
          <p:nvPr/>
        </p:nvSpPr>
        <p:spPr bwMode="auto">
          <a:xfrm>
            <a:off x="7315200" y="2152650"/>
            <a:ext cx="230188" cy="447675"/>
          </a:xfrm>
          <a:custGeom>
            <a:avLst/>
            <a:gdLst>
              <a:gd name="T0" fmla="*/ 2147483647 w 145"/>
              <a:gd name="T1" fmla="*/ 0 h 282"/>
              <a:gd name="T2" fmla="*/ 2147483647 w 145"/>
              <a:gd name="T3" fmla="*/ 2147483647 h 282"/>
              <a:gd name="T4" fmla="*/ 2147483647 w 145"/>
              <a:gd name="T5" fmla="*/ 2147483647 h 282"/>
              <a:gd name="T6" fmla="*/ 2147483647 w 145"/>
              <a:gd name="T7" fmla="*/ 2147483647 h 282"/>
              <a:gd name="T8" fmla="*/ 2147483647 w 145"/>
              <a:gd name="T9" fmla="*/ 2147483647 h 282"/>
              <a:gd name="T10" fmla="*/ 2147483647 w 145"/>
              <a:gd name="T11" fmla="*/ 2147483647 h 282"/>
              <a:gd name="T12" fmla="*/ 2147483647 w 145"/>
              <a:gd name="T13" fmla="*/ 2147483647 h 282"/>
              <a:gd name="T14" fmla="*/ 2147483647 w 145"/>
              <a:gd name="T15" fmla="*/ 2147483647 h 282"/>
              <a:gd name="T16" fmla="*/ 2147483647 w 145"/>
              <a:gd name="T17" fmla="*/ 2147483647 h 282"/>
              <a:gd name="T18" fmla="*/ 2147483647 w 145"/>
              <a:gd name="T19" fmla="*/ 2147483647 h 282"/>
              <a:gd name="T20" fmla="*/ 2147483647 w 145"/>
              <a:gd name="T21" fmla="*/ 2147483647 h 282"/>
              <a:gd name="T22" fmla="*/ 2147483647 w 145"/>
              <a:gd name="T23" fmla="*/ 2147483647 h 282"/>
              <a:gd name="T24" fmla="*/ 2147483647 w 145"/>
              <a:gd name="T25" fmla="*/ 2147483647 h 282"/>
              <a:gd name="T26" fmla="*/ 2147483647 w 145"/>
              <a:gd name="T27" fmla="*/ 2147483647 h 282"/>
              <a:gd name="T28" fmla="*/ 2147483647 w 145"/>
              <a:gd name="T29" fmla="*/ 2147483647 h 282"/>
              <a:gd name="T30" fmla="*/ 2147483647 w 145"/>
              <a:gd name="T31" fmla="*/ 2147483647 h 282"/>
              <a:gd name="T32" fmla="*/ 2147483647 w 145"/>
              <a:gd name="T33" fmla="*/ 2147483647 h 282"/>
              <a:gd name="T34" fmla="*/ 2147483647 w 145"/>
              <a:gd name="T35" fmla="*/ 2147483647 h 282"/>
              <a:gd name="T36" fmla="*/ 2147483647 w 145"/>
              <a:gd name="T37" fmla="*/ 2147483647 h 282"/>
              <a:gd name="T38" fmla="*/ 2147483647 w 145"/>
              <a:gd name="T39" fmla="*/ 2147483647 h 282"/>
              <a:gd name="T40" fmla="*/ 2147483647 w 145"/>
              <a:gd name="T41" fmla="*/ 2147483647 h 282"/>
              <a:gd name="T42" fmla="*/ 2147483647 w 145"/>
              <a:gd name="T43" fmla="*/ 2147483647 h 282"/>
              <a:gd name="T44" fmla="*/ 2147483647 w 145"/>
              <a:gd name="T45" fmla="*/ 2147483647 h 282"/>
              <a:gd name="T46" fmla="*/ 2147483647 w 145"/>
              <a:gd name="T47" fmla="*/ 2147483647 h 282"/>
              <a:gd name="T48" fmla="*/ 2147483647 w 145"/>
              <a:gd name="T49" fmla="*/ 2147483647 h 282"/>
              <a:gd name="T50" fmla="*/ 2147483647 w 145"/>
              <a:gd name="T51" fmla="*/ 2147483647 h 282"/>
              <a:gd name="T52" fmla="*/ 2147483647 w 145"/>
              <a:gd name="T53" fmla="*/ 2147483647 h 282"/>
              <a:gd name="T54" fmla="*/ 2147483647 w 145"/>
              <a:gd name="T55" fmla="*/ 2147483647 h 282"/>
              <a:gd name="T56" fmla="*/ 2147483647 w 145"/>
              <a:gd name="T57" fmla="*/ 2147483647 h 282"/>
              <a:gd name="T58" fmla="*/ 2147483647 w 145"/>
              <a:gd name="T59" fmla="*/ 2147483647 h 282"/>
              <a:gd name="T60" fmla="*/ 2147483647 w 145"/>
              <a:gd name="T61" fmla="*/ 2147483647 h 282"/>
              <a:gd name="T62" fmla="*/ 2147483647 w 145"/>
              <a:gd name="T63" fmla="*/ 2147483647 h 282"/>
              <a:gd name="T64" fmla="*/ 2147483647 w 145"/>
              <a:gd name="T65" fmla="*/ 2147483647 h 282"/>
              <a:gd name="T66" fmla="*/ 2147483647 w 145"/>
              <a:gd name="T67" fmla="*/ 2147483647 h 282"/>
              <a:gd name="T68" fmla="*/ 2147483647 w 145"/>
              <a:gd name="T69" fmla="*/ 2147483647 h 282"/>
              <a:gd name="T70" fmla="*/ 2147483647 w 145"/>
              <a:gd name="T71" fmla="*/ 2147483647 h 282"/>
              <a:gd name="T72" fmla="*/ 2147483647 w 145"/>
              <a:gd name="T73" fmla="*/ 2147483647 h 282"/>
              <a:gd name="T74" fmla="*/ 2147483647 w 145"/>
              <a:gd name="T75" fmla="*/ 2147483647 h 282"/>
              <a:gd name="T76" fmla="*/ 2147483647 w 145"/>
              <a:gd name="T77" fmla="*/ 2147483647 h 282"/>
              <a:gd name="T78" fmla="*/ 2147483647 w 145"/>
              <a:gd name="T79" fmla="*/ 2147483647 h 282"/>
              <a:gd name="T80" fmla="*/ 0 w 145"/>
              <a:gd name="T81" fmla="*/ 2147483647 h 28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5"/>
              <a:gd name="T124" fmla="*/ 0 h 282"/>
              <a:gd name="T125" fmla="*/ 145 w 145"/>
              <a:gd name="T126" fmla="*/ 282 h 28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5" h="282">
                <a:moveTo>
                  <a:pt x="0" y="42"/>
                </a:moveTo>
                <a:lnTo>
                  <a:pt x="134" y="0"/>
                </a:lnTo>
                <a:lnTo>
                  <a:pt x="139" y="4"/>
                </a:lnTo>
                <a:lnTo>
                  <a:pt x="139" y="8"/>
                </a:lnTo>
                <a:lnTo>
                  <a:pt x="139" y="16"/>
                </a:lnTo>
                <a:lnTo>
                  <a:pt x="136" y="21"/>
                </a:lnTo>
                <a:lnTo>
                  <a:pt x="134" y="27"/>
                </a:lnTo>
                <a:lnTo>
                  <a:pt x="137" y="32"/>
                </a:lnTo>
                <a:lnTo>
                  <a:pt x="142" y="37"/>
                </a:lnTo>
                <a:lnTo>
                  <a:pt x="145" y="42"/>
                </a:lnTo>
                <a:lnTo>
                  <a:pt x="145" y="48"/>
                </a:lnTo>
                <a:lnTo>
                  <a:pt x="142" y="58"/>
                </a:lnTo>
                <a:lnTo>
                  <a:pt x="139" y="66"/>
                </a:lnTo>
                <a:lnTo>
                  <a:pt x="134" y="70"/>
                </a:lnTo>
                <a:lnTo>
                  <a:pt x="129" y="77"/>
                </a:lnTo>
                <a:lnTo>
                  <a:pt x="126" y="81"/>
                </a:lnTo>
                <a:lnTo>
                  <a:pt x="121" y="85"/>
                </a:lnTo>
                <a:lnTo>
                  <a:pt x="118" y="89"/>
                </a:lnTo>
                <a:lnTo>
                  <a:pt x="120" y="97"/>
                </a:lnTo>
                <a:lnTo>
                  <a:pt x="123" y="101"/>
                </a:lnTo>
                <a:lnTo>
                  <a:pt x="124" y="107"/>
                </a:lnTo>
                <a:lnTo>
                  <a:pt x="123" y="116"/>
                </a:lnTo>
                <a:lnTo>
                  <a:pt x="123" y="126"/>
                </a:lnTo>
                <a:lnTo>
                  <a:pt x="123" y="131"/>
                </a:lnTo>
                <a:lnTo>
                  <a:pt x="120" y="142"/>
                </a:lnTo>
                <a:lnTo>
                  <a:pt x="118" y="150"/>
                </a:lnTo>
                <a:lnTo>
                  <a:pt x="118" y="159"/>
                </a:lnTo>
                <a:lnTo>
                  <a:pt x="115" y="163"/>
                </a:lnTo>
                <a:lnTo>
                  <a:pt x="115" y="169"/>
                </a:lnTo>
                <a:lnTo>
                  <a:pt x="113" y="177"/>
                </a:lnTo>
                <a:lnTo>
                  <a:pt x="116" y="185"/>
                </a:lnTo>
                <a:lnTo>
                  <a:pt x="116" y="196"/>
                </a:lnTo>
                <a:lnTo>
                  <a:pt x="118" y="204"/>
                </a:lnTo>
                <a:lnTo>
                  <a:pt x="120" y="210"/>
                </a:lnTo>
                <a:lnTo>
                  <a:pt x="121" y="218"/>
                </a:lnTo>
                <a:lnTo>
                  <a:pt x="123" y="224"/>
                </a:lnTo>
                <a:lnTo>
                  <a:pt x="123" y="232"/>
                </a:lnTo>
                <a:lnTo>
                  <a:pt x="124" y="236"/>
                </a:lnTo>
                <a:lnTo>
                  <a:pt x="123" y="240"/>
                </a:lnTo>
                <a:lnTo>
                  <a:pt x="120" y="244"/>
                </a:lnTo>
                <a:lnTo>
                  <a:pt x="121" y="248"/>
                </a:lnTo>
                <a:lnTo>
                  <a:pt x="123" y="253"/>
                </a:lnTo>
                <a:lnTo>
                  <a:pt x="124" y="256"/>
                </a:lnTo>
                <a:lnTo>
                  <a:pt x="126" y="259"/>
                </a:lnTo>
                <a:lnTo>
                  <a:pt x="128" y="264"/>
                </a:lnTo>
                <a:lnTo>
                  <a:pt x="69" y="282"/>
                </a:lnTo>
                <a:lnTo>
                  <a:pt x="62" y="272"/>
                </a:lnTo>
                <a:lnTo>
                  <a:pt x="61" y="267"/>
                </a:lnTo>
                <a:lnTo>
                  <a:pt x="62" y="264"/>
                </a:lnTo>
                <a:lnTo>
                  <a:pt x="62" y="259"/>
                </a:lnTo>
                <a:lnTo>
                  <a:pt x="61" y="256"/>
                </a:lnTo>
                <a:lnTo>
                  <a:pt x="59" y="250"/>
                </a:lnTo>
                <a:lnTo>
                  <a:pt x="56" y="244"/>
                </a:lnTo>
                <a:lnTo>
                  <a:pt x="56" y="234"/>
                </a:lnTo>
                <a:lnTo>
                  <a:pt x="56" y="229"/>
                </a:lnTo>
                <a:lnTo>
                  <a:pt x="54" y="223"/>
                </a:lnTo>
                <a:lnTo>
                  <a:pt x="54" y="217"/>
                </a:lnTo>
                <a:lnTo>
                  <a:pt x="54" y="210"/>
                </a:lnTo>
                <a:lnTo>
                  <a:pt x="51" y="201"/>
                </a:lnTo>
                <a:lnTo>
                  <a:pt x="50" y="196"/>
                </a:lnTo>
                <a:lnTo>
                  <a:pt x="45" y="191"/>
                </a:lnTo>
                <a:lnTo>
                  <a:pt x="40" y="190"/>
                </a:lnTo>
                <a:lnTo>
                  <a:pt x="35" y="190"/>
                </a:lnTo>
                <a:lnTo>
                  <a:pt x="31" y="186"/>
                </a:lnTo>
                <a:lnTo>
                  <a:pt x="32" y="182"/>
                </a:lnTo>
                <a:lnTo>
                  <a:pt x="34" y="177"/>
                </a:lnTo>
                <a:lnTo>
                  <a:pt x="31" y="169"/>
                </a:lnTo>
                <a:lnTo>
                  <a:pt x="27" y="159"/>
                </a:lnTo>
                <a:lnTo>
                  <a:pt x="24" y="153"/>
                </a:lnTo>
                <a:lnTo>
                  <a:pt x="20" y="150"/>
                </a:lnTo>
                <a:lnTo>
                  <a:pt x="18" y="142"/>
                </a:lnTo>
                <a:lnTo>
                  <a:pt x="18" y="132"/>
                </a:lnTo>
                <a:lnTo>
                  <a:pt x="18" y="123"/>
                </a:lnTo>
                <a:lnTo>
                  <a:pt x="18" y="112"/>
                </a:lnTo>
                <a:lnTo>
                  <a:pt x="20" y="104"/>
                </a:lnTo>
                <a:lnTo>
                  <a:pt x="18" y="99"/>
                </a:lnTo>
                <a:lnTo>
                  <a:pt x="15" y="91"/>
                </a:lnTo>
                <a:lnTo>
                  <a:pt x="12" y="86"/>
                </a:lnTo>
                <a:lnTo>
                  <a:pt x="8" y="80"/>
                </a:lnTo>
                <a:lnTo>
                  <a:pt x="10" y="62"/>
                </a:lnTo>
                <a:lnTo>
                  <a:pt x="2" y="58"/>
                </a:lnTo>
                <a:lnTo>
                  <a:pt x="0" y="42"/>
                </a:lnTo>
                <a:close/>
              </a:path>
            </a:pathLst>
          </a:custGeom>
          <a:solidFill>
            <a:srgbClr val="FFCF01">
              <a:alpha val="75000"/>
            </a:srgb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0" name="Freeform 64"/>
          <p:cNvSpPr>
            <a:spLocks/>
          </p:cNvSpPr>
          <p:nvPr/>
        </p:nvSpPr>
        <p:spPr bwMode="auto">
          <a:xfrm>
            <a:off x="7573963" y="1631950"/>
            <a:ext cx="506412" cy="822325"/>
          </a:xfrm>
          <a:custGeom>
            <a:avLst/>
            <a:gdLst>
              <a:gd name="T0" fmla="*/ 2147483647 w 319"/>
              <a:gd name="T1" fmla="*/ 2147483647 h 518"/>
              <a:gd name="T2" fmla="*/ 2147483647 w 319"/>
              <a:gd name="T3" fmla="*/ 2147483647 h 518"/>
              <a:gd name="T4" fmla="*/ 2147483647 w 319"/>
              <a:gd name="T5" fmla="*/ 2147483647 h 518"/>
              <a:gd name="T6" fmla="*/ 2147483647 w 319"/>
              <a:gd name="T7" fmla="*/ 2147483647 h 518"/>
              <a:gd name="T8" fmla="*/ 2147483647 w 319"/>
              <a:gd name="T9" fmla="*/ 2147483647 h 518"/>
              <a:gd name="T10" fmla="*/ 2147483647 w 319"/>
              <a:gd name="T11" fmla="*/ 2147483647 h 518"/>
              <a:gd name="T12" fmla="*/ 2147483647 w 319"/>
              <a:gd name="T13" fmla="*/ 2147483647 h 518"/>
              <a:gd name="T14" fmla="*/ 2147483647 w 319"/>
              <a:gd name="T15" fmla="*/ 2147483647 h 518"/>
              <a:gd name="T16" fmla="*/ 2147483647 w 319"/>
              <a:gd name="T17" fmla="*/ 2147483647 h 518"/>
              <a:gd name="T18" fmla="*/ 2147483647 w 319"/>
              <a:gd name="T19" fmla="*/ 2147483647 h 518"/>
              <a:gd name="T20" fmla="*/ 2147483647 w 319"/>
              <a:gd name="T21" fmla="*/ 2147483647 h 518"/>
              <a:gd name="T22" fmla="*/ 2147483647 w 319"/>
              <a:gd name="T23" fmla="*/ 0 h 518"/>
              <a:gd name="T24" fmla="*/ 2147483647 w 319"/>
              <a:gd name="T25" fmla="*/ 2147483647 h 518"/>
              <a:gd name="T26" fmla="*/ 2147483647 w 319"/>
              <a:gd name="T27" fmla="*/ 2147483647 h 518"/>
              <a:gd name="T28" fmla="*/ 2147483647 w 319"/>
              <a:gd name="T29" fmla="*/ 2147483647 h 518"/>
              <a:gd name="T30" fmla="*/ 2147483647 w 319"/>
              <a:gd name="T31" fmla="*/ 2147483647 h 518"/>
              <a:gd name="T32" fmla="*/ 2147483647 w 319"/>
              <a:gd name="T33" fmla="*/ 2147483647 h 518"/>
              <a:gd name="T34" fmla="*/ 2147483647 w 319"/>
              <a:gd name="T35" fmla="*/ 2147483647 h 518"/>
              <a:gd name="T36" fmla="*/ 2147483647 w 319"/>
              <a:gd name="T37" fmla="*/ 2147483647 h 518"/>
              <a:gd name="T38" fmla="*/ 2147483647 w 319"/>
              <a:gd name="T39" fmla="*/ 2147483647 h 518"/>
              <a:gd name="T40" fmla="*/ 2147483647 w 319"/>
              <a:gd name="T41" fmla="*/ 2147483647 h 518"/>
              <a:gd name="T42" fmla="*/ 2147483647 w 319"/>
              <a:gd name="T43" fmla="*/ 2147483647 h 518"/>
              <a:gd name="T44" fmla="*/ 2147483647 w 319"/>
              <a:gd name="T45" fmla="*/ 2147483647 h 518"/>
              <a:gd name="T46" fmla="*/ 2147483647 w 319"/>
              <a:gd name="T47" fmla="*/ 2147483647 h 518"/>
              <a:gd name="T48" fmla="*/ 2147483647 w 319"/>
              <a:gd name="T49" fmla="*/ 2147483647 h 518"/>
              <a:gd name="T50" fmla="*/ 2147483647 w 319"/>
              <a:gd name="T51" fmla="*/ 2147483647 h 518"/>
              <a:gd name="T52" fmla="*/ 2147483647 w 319"/>
              <a:gd name="T53" fmla="*/ 2147483647 h 518"/>
              <a:gd name="T54" fmla="*/ 2147483647 w 319"/>
              <a:gd name="T55" fmla="*/ 2147483647 h 518"/>
              <a:gd name="T56" fmla="*/ 2147483647 w 319"/>
              <a:gd name="T57" fmla="*/ 2147483647 h 518"/>
              <a:gd name="T58" fmla="*/ 2147483647 w 319"/>
              <a:gd name="T59" fmla="*/ 2147483647 h 518"/>
              <a:gd name="T60" fmla="*/ 2147483647 w 319"/>
              <a:gd name="T61" fmla="*/ 2147483647 h 518"/>
              <a:gd name="T62" fmla="*/ 2147483647 w 319"/>
              <a:gd name="T63" fmla="*/ 2147483647 h 518"/>
              <a:gd name="T64" fmla="*/ 2147483647 w 319"/>
              <a:gd name="T65" fmla="*/ 2147483647 h 518"/>
              <a:gd name="T66" fmla="*/ 2147483647 w 319"/>
              <a:gd name="T67" fmla="*/ 2147483647 h 518"/>
              <a:gd name="T68" fmla="*/ 2147483647 w 319"/>
              <a:gd name="T69" fmla="*/ 2147483647 h 518"/>
              <a:gd name="T70" fmla="*/ 2147483647 w 319"/>
              <a:gd name="T71" fmla="*/ 2147483647 h 518"/>
              <a:gd name="T72" fmla="*/ 2147483647 w 319"/>
              <a:gd name="T73" fmla="*/ 2147483647 h 518"/>
              <a:gd name="T74" fmla="*/ 2147483647 w 319"/>
              <a:gd name="T75" fmla="*/ 2147483647 h 518"/>
              <a:gd name="T76" fmla="*/ 2147483647 w 319"/>
              <a:gd name="T77" fmla="*/ 2147483647 h 518"/>
              <a:gd name="T78" fmla="*/ 2147483647 w 319"/>
              <a:gd name="T79" fmla="*/ 2147483647 h 518"/>
              <a:gd name="T80" fmla="*/ 2147483647 w 319"/>
              <a:gd name="T81" fmla="*/ 2147483647 h 518"/>
              <a:gd name="T82" fmla="*/ 2147483647 w 319"/>
              <a:gd name="T83" fmla="*/ 2147483647 h 518"/>
              <a:gd name="T84" fmla="*/ 2147483647 w 319"/>
              <a:gd name="T85" fmla="*/ 2147483647 h 518"/>
              <a:gd name="T86" fmla="*/ 2147483647 w 319"/>
              <a:gd name="T87" fmla="*/ 2147483647 h 518"/>
              <a:gd name="T88" fmla="*/ 2147483647 w 319"/>
              <a:gd name="T89" fmla="*/ 2147483647 h 518"/>
              <a:gd name="T90" fmla="*/ 2147483647 w 319"/>
              <a:gd name="T91" fmla="*/ 2147483647 h 518"/>
              <a:gd name="T92" fmla="*/ 2147483647 w 319"/>
              <a:gd name="T93" fmla="*/ 2147483647 h 518"/>
              <a:gd name="T94" fmla="*/ 2147483647 w 319"/>
              <a:gd name="T95" fmla="*/ 2147483647 h 518"/>
              <a:gd name="T96" fmla="*/ 2147483647 w 319"/>
              <a:gd name="T97" fmla="*/ 2147483647 h 518"/>
              <a:gd name="T98" fmla="*/ 2147483647 w 319"/>
              <a:gd name="T99" fmla="*/ 2147483647 h 518"/>
              <a:gd name="T100" fmla="*/ 2147483647 w 319"/>
              <a:gd name="T101" fmla="*/ 2147483647 h 518"/>
              <a:gd name="T102" fmla="*/ 2147483647 w 319"/>
              <a:gd name="T103" fmla="*/ 2147483647 h 518"/>
              <a:gd name="T104" fmla="*/ 2147483647 w 319"/>
              <a:gd name="T105" fmla="*/ 2147483647 h 518"/>
              <a:gd name="T106" fmla="*/ 2147483647 w 319"/>
              <a:gd name="T107" fmla="*/ 2147483647 h 518"/>
              <a:gd name="T108" fmla="*/ 2147483647 w 319"/>
              <a:gd name="T109" fmla="*/ 2147483647 h 518"/>
              <a:gd name="T110" fmla="*/ 2147483647 w 319"/>
              <a:gd name="T111" fmla="*/ 2147483647 h 518"/>
              <a:gd name="T112" fmla="*/ 2147483647 w 319"/>
              <a:gd name="T113" fmla="*/ 2147483647 h 518"/>
              <a:gd name="T114" fmla="*/ 2147483647 w 319"/>
              <a:gd name="T115" fmla="*/ 2147483647 h 518"/>
              <a:gd name="T116" fmla="*/ 2147483647 w 319"/>
              <a:gd name="T117" fmla="*/ 2147483647 h 51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19"/>
              <a:gd name="T178" fmla="*/ 0 h 518"/>
              <a:gd name="T179" fmla="*/ 319 w 319"/>
              <a:gd name="T180" fmla="*/ 518 h 51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19" h="518">
                <a:moveTo>
                  <a:pt x="0" y="289"/>
                </a:moveTo>
                <a:lnTo>
                  <a:pt x="9" y="282"/>
                </a:lnTo>
                <a:lnTo>
                  <a:pt x="19" y="274"/>
                </a:lnTo>
                <a:lnTo>
                  <a:pt x="30" y="265"/>
                </a:lnTo>
                <a:lnTo>
                  <a:pt x="36" y="247"/>
                </a:lnTo>
                <a:lnTo>
                  <a:pt x="38" y="233"/>
                </a:lnTo>
                <a:lnTo>
                  <a:pt x="34" y="217"/>
                </a:lnTo>
                <a:lnTo>
                  <a:pt x="34" y="205"/>
                </a:lnTo>
                <a:lnTo>
                  <a:pt x="34" y="192"/>
                </a:lnTo>
                <a:lnTo>
                  <a:pt x="31" y="182"/>
                </a:lnTo>
                <a:lnTo>
                  <a:pt x="30" y="173"/>
                </a:lnTo>
                <a:lnTo>
                  <a:pt x="31" y="151"/>
                </a:lnTo>
                <a:lnTo>
                  <a:pt x="30" y="139"/>
                </a:lnTo>
                <a:lnTo>
                  <a:pt x="27" y="127"/>
                </a:lnTo>
                <a:lnTo>
                  <a:pt x="27" y="116"/>
                </a:lnTo>
                <a:lnTo>
                  <a:pt x="27" y="103"/>
                </a:lnTo>
                <a:lnTo>
                  <a:pt x="30" y="90"/>
                </a:lnTo>
                <a:lnTo>
                  <a:pt x="34" y="63"/>
                </a:lnTo>
                <a:lnTo>
                  <a:pt x="38" y="52"/>
                </a:lnTo>
                <a:lnTo>
                  <a:pt x="39" y="42"/>
                </a:lnTo>
                <a:lnTo>
                  <a:pt x="41" y="35"/>
                </a:lnTo>
                <a:lnTo>
                  <a:pt x="44" y="27"/>
                </a:lnTo>
                <a:lnTo>
                  <a:pt x="49" y="19"/>
                </a:lnTo>
                <a:lnTo>
                  <a:pt x="55" y="14"/>
                </a:lnTo>
                <a:lnTo>
                  <a:pt x="65" y="17"/>
                </a:lnTo>
                <a:lnTo>
                  <a:pt x="73" y="23"/>
                </a:lnTo>
                <a:lnTo>
                  <a:pt x="76" y="30"/>
                </a:lnTo>
                <a:lnTo>
                  <a:pt x="82" y="33"/>
                </a:lnTo>
                <a:lnTo>
                  <a:pt x="98" y="33"/>
                </a:lnTo>
                <a:lnTo>
                  <a:pt x="104" y="31"/>
                </a:lnTo>
                <a:lnTo>
                  <a:pt x="109" y="27"/>
                </a:lnTo>
                <a:lnTo>
                  <a:pt x="117" y="22"/>
                </a:lnTo>
                <a:lnTo>
                  <a:pt x="120" y="12"/>
                </a:lnTo>
                <a:lnTo>
                  <a:pt x="123" y="8"/>
                </a:lnTo>
                <a:lnTo>
                  <a:pt x="128" y="1"/>
                </a:lnTo>
                <a:lnTo>
                  <a:pt x="135" y="0"/>
                </a:lnTo>
                <a:lnTo>
                  <a:pt x="139" y="3"/>
                </a:lnTo>
                <a:lnTo>
                  <a:pt x="149" y="8"/>
                </a:lnTo>
                <a:lnTo>
                  <a:pt x="160" y="14"/>
                </a:lnTo>
                <a:lnTo>
                  <a:pt x="168" y="20"/>
                </a:lnTo>
                <a:lnTo>
                  <a:pt x="176" y="22"/>
                </a:lnTo>
                <a:lnTo>
                  <a:pt x="179" y="30"/>
                </a:lnTo>
                <a:lnTo>
                  <a:pt x="184" y="42"/>
                </a:lnTo>
                <a:lnTo>
                  <a:pt x="187" y="58"/>
                </a:lnTo>
                <a:lnTo>
                  <a:pt x="192" y="71"/>
                </a:lnTo>
                <a:lnTo>
                  <a:pt x="197" y="84"/>
                </a:lnTo>
                <a:lnTo>
                  <a:pt x="200" y="98"/>
                </a:lnTo>
                <a:lnTo>
                  <a:pt x="206" y="109"/>
                </a:lnTo>
                <a:lnTo>
                  <a:pt x="209" y="124"/>
                </a:lnTo>
                <a:lnTo>
                  <a:pt x="216" y="133"/>
                </a:lnTo>
                <a:lnTo>
                  <a:pt x="217" y="144"/>
                </a:lnTo>
                <a:lnTo>
                  <a:pt x="220" y="151"/>
                </a:lnTo>
                <a:lnTo>
                  <a:pt x="222" y="158"/>
                </a:lnTo>
                <a:lnTo>
                  <a:pt x="225" y="170"/>
                </a:lnTo>
                <a:lnTo>
                  <a:pt x="232" y="171"/>
                </a:lnTo>
                <a:lnTo>
                  <a:pt x="246" y="171"/>
                </a:lnTo>
                <a:lnTo>
                  <a:pt x="249" y="179"/>
                </a:lnTo>
                <a:lnTo>
                  <a:pt x="255" y="187"/>
                </a:lnTo>
                <a:lnTo>
                  <a:pt x="259" y="193"/>
                </a:lnTo>
                <a:lnTo>
                  <a:pt x="262" y="201"/>
                </a:lnTo>
                <a:lnTo>
                  <a:pt x="270" y="208"/>
                </a:lnTo>
                <a:lnTo>
                  <a:pt x="279" y="209"/>
                </a:lnTo>
                <a:lnTo>
                  <a:pt x="289" y="209"/>
                </a:lnTo>
                <a:lnTo>
                  <a:pt x="295" y="208"/>
                </a:lnTo>
                <a:lnTo>
                  <a:pt x="300" y="206"/>
                </a:lnTo>
                <a:lnTo>
                  <a:pt x="305" y="211"/>
                </a:lnTo>
                <a:lnTo>
                  <a:pt x="308" y="217"/>
                </a:lnTo>
                <a:lnTo>
                  <a:pt x="308" y="225"/>
                </a:lnTo>
                <a:lnTo>
                  <a:pt x="309" y="230"/>
                </a:lnTo>
                <a:lnTo>
                  <a:pt x="313" y="235"/>
                </a:lnTo>
                <a:lnTo>
                  <a:pt x="317" y="236"/>
                </a:lnTo>
                <a:lnTo>
                  <a:pt x="319" y="241"/>
                </a:lnTo>
                <a:lnTo>
                  <a:pt x="317" y="247"/>
                </a:lnTo>
                <a:lnTo>
                  <a:pt x="314" y="255"/>
                </a:lnTo>
                <a:lnTo>
                  <a:pt x="306" y="260"/>
                </a:lnTo>
                <a:lnTo>
                  <a:pt x="305" y="265"/>
                </a:lnTo>
                <a:lnTo>
                  <a:pt x="300" y="266"/>
                </a:lnTo>
                <a:lnTo>
                  <a:pt x="295" y="266"/>
                </a:lnTo>
                <a:lnTo>
                  <a:pt x="290" y="273"/>
                </a:lnTo>
                <a:lnTo>
                  <a:pt x="286" y="278"/>
                </a:lnTo>
                <a:lnTo>
                  <a:pt x="284" y="281"/>
                </a:lnTo>
                <a:lnTo>
                  <a:pt x="278" y="281"/>
                </a:lnTo>
                <a:lnTo>
                  <a:pt x="278" y="286"/>
                </a:lnTo>
                <a:lnTo>
                  <a:pt x="273" y="286"/>
                </a:lnTo>
                <a:lnTo>
                  <a:pt x="270" y="289"/>
                </a:lnTo>
                <a:lnTo>
                  <a:pt x="265" y="289"/>
                </a:lnTo>
                <a:lnTo>
                  <a:pt x="266" y="297"/>
                </a:lnTo>
                <a:lnTo>
                  <a:pt x="266" y="301"/>
                </a:lnTo>
                <a:lnTo>
                  <a:pt x="263" y="303"/>
                </a:lnTo>
                <a:lnTo>
                  <a:pt x="259" y="306"/>
                </a:lnTo>
                <a:lnTo>
                  <a:pt x="255" y="309"/>
                </a:lnTo>
                <a:lnTo>
                  <a:pt x="251" y="309"/>
                </a:lnTo>
                <a:lnTo>
                  <a:pt x="249" y="314"/>
                </a:lnTo>
                <a:lnTo>
                  <a:pt x="251" y="316"/>
                </a:lnTo>
                <a:lnTo>
                  <a:pt x="246" y="319"/>
                </a:lnTo>
                <a:lnTo>
                  <a:pt x="246" y="324"/>
                </a:lnTo>
                <a:lnTo>
                  <a:pt x="246" y="327"/>
                </a:lnTo>
                <a:lnTo>
                  <a:pt x="243" y="330"/>
                </a:lnTo>
                <a:lnTo>
                  <a:pt x="241" y="335"/>
                </a:lnTo>
                <a:lnTo>
                  <a:pt x="236" y="333"/>
                </a:lnTo>
                <a:lnTo>
                  <a:pt x="235" y="332"/>
                </a:lnTo>
                <a:lnTo>
                  <a:pt x="232" y="330"/>
                </a:lnTo>
                <a:lnTo>
                  <a:pt x="228" y="330"/>
                </a:lnTo>
                <a:lnTo>
                  <a:pt x="227" y="327"/>
                </a:lnTo>
                <a:lnTo>
                  <a:pt x="224" y="325"/>
                </a:lnTo>
                <a:lnTo>
                  <a:pt x="220" y="328"/>
                </a:lnTo>
                <a:lnTo>
                  <a:pt x="220" y="330"/>
                </a:lnTo>
                <a:lnTo>
                  <a:pt x="219" y="333"/>
                </a:lnTo>
                <a:lnTo>
                  <a:pt x="216" y="333"/>
                </a:lnTo>
                <a:lnTo>
                  <a:pt x="211" y="330"/>
                </a:lnTo>
                <a:lnTo>
                  <a:pt x="206" y="328"/>
                </a:lnTo>
                <a:lnTo>
                  <a:pt x="206" y="325"/>
                </a:lnTo>
                <a:lnTo>
                  <a:pt x="205" y="322"/>
                </a:lnTo>
                <a:lnTo>
                  <a:pt x="203" y="319"/>
                </a:lnTo>
                <a:lnTo>
                  <a:pt x="201" y="316"/>
                </a:lnTo>
                <a:lnTo>
                  <a:pt x="198" y="316"/>
                </a:lnTo>
                <a:lnTo>
                  <a:pt x="197" y="316"/>
                </a:lnTo>
                <a:lnTo>
                  <a:pt x="193" y="317"/>
                </a:lnTo>
                <a:lnTo>
                  <a:pt x="193" y="319"/>
                </a:lnTo>
                <a:lnTo>
                  <a:pt x="193" y="324"/>
                </a:lnTo>
                <a:lnTo>
                  <a:pt x="190" y="324"/>
                </a:lnTo>
                <a:lnTo>
                  <a:pt x="190" y="328"/>
                </a:lnTo>
                <a:lnTo>
                  <a:pt x="190" y="332"/>
                </a:lnTo>
                <a:lnTo>
                  <a:pt x="192" y="341"/>
                </a:lnTo>
                <a:lnTo>
                  <a:pt x="192" y="351"/>
                </a:lnTo>
                <a:lnTo>
                  <a:pt x="192" y="355"/>
                </a:lnTo>
                <a:lnTo>
                  <a:pt x="192" y="362"/>
                </a:lnTo>
                <a:lnTo>
                  <a:pt x="192" y="368"/>
                </a:lnTo>
                <a:lnTo>
                  <a:pt x="190" y="375"/>
                </a:lnTo>
                <a:lnTo>
                  <a:pt x="187" y="379"/>
                </a:lnTo>
                <a:lnTo>
                  <a:pt x="182" y="382"/>
                </a:lnTo>
                <a:lnTo>
                  <a:pt x="176" y="382"/>
                </a:lnTo>
                <a:lnTo>
                  <a:pt x="173" y="387"/>
                </a:lnTo>
                <a:lnTo>
                  <a:pt x="170" y="394"/>
                </a:lnTo>
                <a:lnTo>
                  <a:pt x="162" y="402"/>
                </a:lnTo>
                <a:lnTo>
                  <a:pt x="147" y="402"/>
                </a:lnTo>
                <a:lnTo>
                  <a:pt x="139" y="406"/>
                </a:lnTo>
                <a:lnTo>
                  <a:pt x="136" y="411"/>
                </a:lnTo>
                <a:lnTo>
                  <a:pt x="131" y="413"/>
                </a:lnTo>
                <a:lnTo>
                  <a:pt x="128" y="417"/>
                </a:lnTo>
                <a:lnTo>
                  <a:pt x="123" y="422"/>
                </a:lnTo>
                <a:lnTo>
                  <a:pt x="120" y="425"/>
                </a:lnTo>
                <a:lnTo>
                  <a:pt x="119" y="435"/>
                </a:lnTo>
                <a:lnTo>
                  <a:pt x="117" y="444"/>
                </a:lnTo>
                <a:lnTo>
                  <a:pt x="119" y="451"/>
                </a:lnTo>
                <a:lnTo>
                  <a:pt x="120" y="456"/>
                </a:lnTo>
                <a:lnTo>
                  <a:pt x="119" y="460"/>
                </a:lnTo>
                <a:lnTo>
                  <a:pt x="117" y="465"/>
                </a:lnTo>
                <a:lnTo>
                  <a:pt x="114" y="471"/>
                </a:lnTo>
                <a:lnTo>
                  <a:pt x="112" y="475"/>
                </a:lnTo>
                <a:lnTo>
                  <a:pt x="111" y="481"/>
                </a:lnTo>
                <a:lnTo>
                  <a:pt x="111" y="486"/>
                </a:lnTo>
                <a:lnTo>
                  <a:pt x="108" y="489"/>
                </a:lnTo>
                <a:lnTo>
                  <a:pt x="106" y="494"/>
                </a:lnTo>
                <a:lnTo>
                  <a:pt x="103" y="502"/>
                </a:lnTo>
                <a:lnTo>
                  <a:pt x="100" y="506"/>
                </a:lnTo>
                <a:lnTo>
                  <a:pt x="95" y="511"/>
                </a:lnTo>
                <a:lnTo>
                  <a:pt x="92" y="516"/>
                </a:lnTo>
                <a:lnTo>
                  <a:pt x="89" y="518"/>
                </a:lnTo>
                <a:lnTo>
                  <a:pt x="84" y="506"/>
                </a:lnTo>
                <a:lnTo>
                  <a:pt x="79" y="503"/>
                </a:lnTo>
                <a:lnTo>
                  <a:pt x="71" y="495"/>
                </a:lnTo>
                <a:lnTo>
                  <a:pt x="66" y="491"/>
                </a:lnTo>
                <a:lnTo>
                  <a:pt x="63" y="484"/>
                </a:lnTo>
                <a:lnTo>
                  <a:pt x="60" y="478"/>
                </a:lnTo>
                <a:lnTo>
                  <a:pt x="58" y="468"/>
                </a:lnTo>
                <a:lnTo>
                  <a:pt x="49" y="444"/>
                </a:lnTo>
                <a:lnTo>
                  <a:pt x="44" y="429"/>
                </a:lnTo>
                <a:lnTo>
                  <a:pt x="39" y="414"/>
                </a:lnTo>
                <a:lnTo>
                  <a:pt x="31" y="390"/>
                </a:lnTo>
                <a:lnTo>
                  <a:pt x="28" y="375"/>
                </a:lnTo>
                <a:lnTo>
                  <a:pt x="22" y="359"/>
                </a:lnTo>
                <a:lnTo>
                  <a:pt x="19" y="349"/>
                </a:lnTo>
                <a:lnTo>
                  <a:pt x="12" y="332"/>
                </a:lnTo>
                <a:lnTo>
                  <a:pt x="6" y="313"/>
                </a:lnTo>
                <a:lnTo>
                  <a:pt x="1" y="297"/>
                </a:lnTo>
                <a:lnTo>
                  <a:pt x="0" y="28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1" name="Freeform 67"/>
          <p:cNvSpPr>
            <a:spLocks/>
          </p:cNvSpPr>
          <p:nvPr/>
        </p:nvSpPr>
        <p:spPr bwMode="auto">
          <a:xfrm>
            <a:off x="7883525" y="2193925"/>
            <a:ext cx="20638" cy="22225"/>
          </a:xfrm>
          <a:custGeom>
            <a:avLst/>
            <a:gdLst>
              <a:gd name="T0" fmla="*/ 2147483647 w 13"/>
              <a:gd name="T1" fmla="*/ 0 h 14"/>
              <a:gd name="T2" fmla="*/ 2147483647 w 13"/>
              <a:gd name="T3" fmla="*/ 0 h 14"/>
              <a:gd name="T4" fmla="*/ 0 w 13"/>
              <a:gd name="T5" fmla="*/ 2147483647 h 14"/>
              <a:gd name="T6" fmla="*/ 2147483647 w 13"/>
              <a:gd name="T7" fmla="*/ 2147483647 h 14"/>
              <a:gd name="T8" fmla="*/ 2147483647 w 13"/>
              <a:gd name="T9" fmla="*/ 2147483647 h 14"/>
              <a:gd name="T10" fmla="*/ 2147483647 w 13"/>
              <a:gd name="T11" fmla="*/ 2147483647 h 14"/>
              <a:gd name="T12" fmla="*/ 2147483647 w 13"/>
              <a:gd name="T13" fmla="*/ 2147483647 h 14"/>
              <a:gd name="T14" fmla="*/ 2147483647 w 13"/>
              <a:gd name="T15" fmla="*/ 2147483647 h 14"/>
              <a:gd name="T16" fmla="*/ 2147483647 w 13"/>
              <a:gd name="T17" fmla="*/ 2147483647 h 14"/>
              <a:gd name="T18" fmla="*/ 2147483647 w 13"/>
              <a:gd name="T19" fmla="*/ 0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14"/>
              <a:gd name="T32" fmla="*/ 13 w 13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14">
                <a:moveTo>
                  <a:pt x="6" y="0"/>
                </a:moveTo>
                <a:lnTo>
                  <a:pt x="6" y="0"/>
                </a:lnTo>
                <a:lnTo>
                  <a:pt x="0" y="6"/>
                </a:lnTo>
                <a:lnTo>
                  <a:pt x="2" y="11"/>
                </a:lnTo>
                <a:lnTo>
                  <a:pt x="5" y="14"/>
                </a:lnTo>
                <a:lnTo>
                  <a:pt x="10" y="14"/>
                </a:lnTo>
                <a:lnTo>
                  <a:pt x="13" y="13"/>
                </a:lnTo>
                <a:lnTo>
                  <a:pt x="11" y="8"/>
                </a:lnTo>
                <a:lnTo>
                  <a:pt x="10" y="5"/>
                </a:lnTo>
                <a:lnTo>
                  <a:pt x="6" y="0"/>
                </a:lnTo>
                <a:close/>
              </a:path>
            </a:pathLst>
          </a:custGeom>
          <a:noFill/>
          <a:ln w="3">
            <a:solidFill>
              <a:srgbClr val="808080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2" name="Freeform 68"/>
          <p:cNvSpPr>
            <a:spLocks/>
          </p:cNvSpPr>
          <p:nvPr/>
        </p:nvSpPr>
        <p:spPr bwMode="auto">
          <a:xfrm>
            <a:off x="7918450" y="2195512"/>
            <a:ext cx="12700" cy="19050"/>
          </a:xfrm>
          <a:custGeom>
            <a:avLst/>
            <a:gdLst>
              <a:gd name="T0" fmla="*/ 0 w 8"/>
              <a:gd name="T1" fmla="*/ 0 h 12"/>
              <a:gd name="T2" fmla="*/ 0 w 8"/>
              <a:gd name="T3" fmla="*/ 2147483647 h 12"/>
              <a:gd name="T4" fmla="*/ 2147483647 w 8"/>
              <a:gd name="T5" fmla="*/ 2147483647 h 12"/>
              <a:gd name="T6" fmla="*/ 2147483647 w 8"/>
              <a:gd name="T7" fmla="*/ 2147483647 h 12"/>
              <a:gd name="T8" fmla="*/ 2147483647 w 8"/>
              <a:gd name="T9" fmla="*/ 2147483647 h 12"/>
              <a:gd name="T10" fmla="*/ 2147483647 w 8"/>
              <a:gd name="T11" fmla="*/ 0 h 12"/>
              <a:gd name="T12" fmla="*/ 0 w 8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2"/>
              <a:gd name="T23" fmla="*/ 8 w 8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2">
                <a:moveTo>
                  <a:pt x="0" y="0"/>
                </a:moveTo>
                <a:lnTo>
                  <a:pt x="0" y="8"/>
                </a:lnTo>
                <a:lnTo>
                  <a:pt x="3" y="12"/>
                </a:lnTo>
                <a:lnTo>
                  <a:pt x="7" y="10"/>
                </a:lnTo>
                <a:lnTo>
                  <a:pt x="8" y="5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noFill/>
          <a:ln w="3">
            <a:solidFill>
              <a:srgbClr val="808080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3" name="Freeform 63"/>
          <p:cNvSpPr>
            <a:spLocks/>
          </p:cNvSpPr>
          <p:nvPr/>
        </p:nvSpPr>
        <p:spPr bwMode="auto">
          <a:xfrm>
            <a:off x="7494588" y="2090737"/>
            <a:ext cx="222250" cy="481013"/>
          </a:xfrm>
          <a:custGeom>
            <a:avLst/>
            <a:gdLst>
              <a:gd name="T0" fmla="*/ 2147483647 w 140"/>
              <a:gd name="T1" fmla="*/ 2147483647 h 303"/>
              <a:gd name="T2" fmla="*/ 2147483647 w 140"/>
              <a:gd name="T3" fmla="*/ 2147483647 h 303"/>
              <a:gd name="T4" fmla="*/ 2147483647 w 140"/>
              <a:gd name="T5" fmla="*/ 2147483647 h 303"/>
              <a:gd name="T6" fmla="*/ 2147483647 w 140"/>
              <a:gd name="T7" fmla="*/ 2147483647 h 303"/>
              <a:gd name="T8" fmla="*/ 2147483647 w 140"/>
              <a:gd name="T9" fmla="*/ 0 h 303"/>
              <a:gd name="T10" fmla="*/ 2147483647 w 140"/>
              <a:gd name="T11" fmla="*/ 2147483647 h 303"/>
              <a:gd name="T12" fmla="*/ 2147483647 w 140"/>
              <a:gd name="T13" fmla="*/ 2147483647 h 303"/>
              <a:gd name="T14" fmla="*/ 2147483647 w 140"/>
              <a:gd name="T15" fmla="*/ 2147483647 h 303"/>
              <a:gd name="T16" fmla="*/ 2147483647 w 140"/>
              <a:gd name="T17" fmla="*/ 2147483647 h 303"/>
              <a:gd name="T18" fmla="*/ 2147483647 w 140"/>
              <a:gd name="T19" fmla="*/ 2147483647 h 303"/>
              <a:gd name="T20" fmla="*/ 2147483647 w 140"/>
              <a:gd name="T21" fmla="*/ 2147483647 h 303"/>
              <a:gd name="T22" fmla="*/ 2147483647 w 140"/>
              <a:gd name="T23" fmla="*/ 2147483647 h 303"/>
              <a:gd name="T24" fmla="*/ 2147483647 w 140"/>
              <a:gd name="T25" fmla="*/ 2147483647 h 303"/>
              <a:gd name="T26" fmla="*/ 2147483647 w 140"/>
              <a:gd name="T27" fmla="*/ 2147483647 h 303"/>
              <a:gd name="T28" fmla="*/ 2147483647 w 140"/>
              <a:gd name="T29" fmla="*/ 2147483647 h 303"/>
              <a:gd name="T30" fmla="*/ 2147483647 w 140"/>
              <a:gd name="T31" fmla="*/ 2147483647 h 303"/>
              <a:gd name="T32" fmla="*/ 2147483647 w 140"/>
              <a:gd name="T33" fmla="*/ 2147483647 h 303"/>
              <a:gd name="T34" fmla="*/ 2147483647 w 140"/>
              <a:gd name="T35" fmla="*/ 2147483647 h 303"/>
              <a:gd name="T36" fmla="*/ 2147483647 w 140"/>
              <a:gd name="T37" fmla="*/ 2147483647 h 303"/>
              <a:gd name="T38" fmla="*/ 2147483647 w 140"/>
              <a:gd name="T39" fmla="*/ 2147483647 h 303"/>
              <a:gd name="T40" fmla="*/ 2147483647 w 140"/>
              <a:gd name="T41" fmla="*/ 2147483647 h 303"/>
              <a:gd name="T42" fmla="*/ 2147483647 w 140"/>
              <a:gd name="T43" fmla="*/ 2147483647 h 303"/>
              <a:gd name="T44" fmla="*/ 2147483647 w 140"/>
              <a:gd name="T45" fmla="*/ 2147483647 h 303"/>
              <a:gd name="T46" fmla="*/ 2147483647 w 140"/>
              <a:gd name="T47" fmla="*/ 2147483647 h 303"/>
              <a:gd name="T48" fmla="*/ 2147483647 w 140"/>
              <a:gd name="T49" fmla="*/ 2147483647 h 303"/>
              <a:gd name="T50" fmla="*/ 2147483647 w 140"/>
              <a:gd name="T51" fmla="*/ 2147483647 h 303"/>
              <a:gd name="T52" fmla="*/ 2147483647 w 140"/>
              <a:gd name="T53" fmla="*/ 2147483647 h 303"/>
              <a:gd name="T54" fmla="*/ 2147483647 w 140"/>
              <a:gd name="T55" fmla="*/ 2147483647 h 303"/>
              <a:gd name="T56" fmla="*/ 2147483647 w 140"/>
              <a:gd name="T57" fmla="*/ 2147483647 h 303"/>
              <a:gd name="T58" fmla="*/ 2147483647 w 140"/>
              <a:gd name="T59" fmla="*/ 2147483647 h 303"/>
              <a:gd name="T60" fmla="*/ 0 w 140"/>
              <a:gd name="T61" fmla="*/ 2147483647 h 303"/>
              <a:gd name="T62" fmla="*/ 2147483647 w 140"/>
              <a:gd name="T63" fmla="*/ 2147483647 h 303"/>
              <a:gd name="T64" fmla="*/ 2147483647 w 140"/>
              <a:gd name="T65" fmla="*/ 2147483647 h 303"/>
              <a:gd name="T66" fmla="*/ 2147483647 w 140"/>
              <a:gd name="T67" fmla="*/ 2147483647 h 303"/>
              <a:gd name="T68" fmla="*/ 2147483647 w 140"/>
              <a:gd name="T69" fmla="*/ 2147483647 h 303"/>
              <a:gd name="T70" fmla="*/ 2147483647 w 140"/>
              <a:gd name="T71" fmla="*/ 2147483647 h 303"/>
              <a:gd name="T72" fmla="*/ 2147483647 w 140"/>
              <a:gd name="T73" fmla="*/ 2147483647 h 303"/>
              <a:gd name="T74" fmla="*/ 2147483647 w 140"/>
              <a:gd name="T75" fmla="*/ 2147483647 h 303"/>
              <a:gd name="T76" fmla="*/ 2147483647 w 140"/>
              <a:gd name="T77" fmla="*/ 2147483647 h 303"/>
              <a:gd name="T78" fmla="*/ 2147483647 w 140"/>
              <a:gd name="T79" fmla="*/ 2147483647 h 303"/>
              <a:gd name="T80" fmla="*/ 2147483647 w 140"/>
              <a:gd name="T81" fmla="*/ 2147483647 h 303"/>
              <a:gd name="T82" fmla="*/ 2147483647 w 140"/>
              <a:gd name="T83" fmla="*/ 2147483647 h 303"/>
              <a:gd name="T84" fmla="*/ 2147483647 w 140"/>
              <a:gd name="T85" fmla="*/ 2147483647 h 303"/>
              <a:gd name="T86" fmla="*/ 2147483647 w 140"/>
              <a:gd name="T87" fmla="*/ 2147483647 h 303"/>
              <a:gd name="T88" fmla="*/ 2147483647 w 140"/>
              <a:gd name="T89" fmla="*/ 2147483647 h 303"/>
              <a:gd name="T90" fmla="*/ 2147483647 w 140"/>
              <a:gd name="T91" fmla="*/ 2147483647 h 303"/>
              <a:gd name="T92" fmla="*/ 2147483647 w 140"/>
              <a:gd name="T93" fmla="*/ 2147483647 h 3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0"/>
              <a:gd name="T142" fmla="*/ 0 h 303"/>
              <a:gd name="T143" fmla="*/ 140 w 140"/>
              <a:gd name="T144" fmla="*/ 303 h 3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0" h="303">
                <a:moveTo>
                  <a:pt x="23" y="36"/>
                </a:moveTo>
                <a:lnTo>
                  <a:pt x="23" y="28"/>
                </a:lnTo>
                <a:lnTo>
                  <a:pt x="23" y="19"/>
                </a:lnTo>
                <a:lnTo>
                  <a:pt x="24" y="14"/>
                </a:lnTo>
                <a:lnTo>
                  <a:pt x="27" y="11"/>
                </a:lnTo>
                <a:lnTo>
                  <a:pt x="32" y="8"/>
                </a:lnTo>
                <a:lnTo>
                  <a:pt x="35" y="5"/>
                </a:lnTo>
                <a:lnTo>
                  <a:pt x="38" y="3"/>
                </a:lnTo>
                <a:lnTo>
                  <a:pt x="43" y="1"/>
                </a:lnTo>
                <a:lnTo>
                  <a:pt x="46" y="0"/>
                </a:lnTo>
                <a:lnTo>
                  <a:pt x="50" y="0"/>
                </a:lnTo>
                <a:lnTo>
                  <a:pt x="51" y="8"/>
                </a:lnTo>
                <a:lnTo>
                  <a:pt x="53" y="14"/>
                </a:lnTo>
                <a:lnTo>
                  <a:pt x="56" y="24"/>
                </a:lnTo>
                <a:lnTo>
                  <a:pt x="59" y="35"/>
                </a:lnTo>
                <a:lnTo>
                  <a:pt x="64" y="44"/>
                </a:lnTo>
                <a:lnTo>
                  <a:pt x="69" y="59"/>
                </a:lnTo>
                <a:lnTo>
                  <a:pt x="72" y="70"/>
                </a:lnTo>
                <a:lnTo>
                  <a:pt x="77" y="81"/>
                </a:lnTo>
                <a:lnTo>
                  <a:pt x="80" y="95"/>
                </a:lnTo>
                <a:lnTo>
                  <a:pt x="86" y="106"/>
                </a:lnTo>
                <a:lnTo>
                  <a:pt x="86" y="117"/>
                </a:lnTo>
                <a:lnTo>
                  <a:pt x="91" y="127"/>
                </a:lnTo>
                <a:lnTo>
                  <a:pt x="94" y="140"/>
                </a:lnTo>
                <a:lnTo>
                  <a:pt x="96" y="149"/>
                </a:lnTo>
                <a:lnTo>
                  <a:pt x="102" y="163"/>
                </a:lnTo>
                <a:lnTo>
                  <a:pt x="105" y="171"/>
                </a:lnTo>
                <a:lnTo>
                  <a:pt x="108" y="182"/>
                </a:lnTo>
                <a:lnTo>
                  <a:pt x="112" y="194"/>
                </a:lnTo>
                <a:lnTo>
                  <a:pt x="115" y="198"/>
                </a:lnTo>
                <a:lnTo>
                  <a:pt x="121" y="206"/>
                </a:lnTo>
                <a:lnTo>
                  <a:pt x="129" y="214"/>
                </a:lnTo>
                <a:lnTo>
                  <a:pt x="134" y="219"/>
                </a:lnTo>
                <a:lnTo>
                  <a:pt x="139" y="229"/>
                </a:lnTo>
                <a:lnTo>
                  <a:pt x="140" y="236"/>
                </a:lnTo>
                <a:lnTo>
                  <a:pt x="140" y="248"/>
                </a:lnTo>
                <a:lnTo>
                  <a:pt x="137" y="251"/>
                </a:lnTo>
                <a:lnTo>
                  <a:pt x="134" y="254"/>
                </a:lnTo>
                <a:lnTo>
                  <a:pt x="129" y="259"/>
                </a:lnTo>
                <a:lnTo>
                  <a:pt x="123" y="263"/>
                </a:lnTo>
                <a:lnTo>
                  <a:pt x="116" y="273"/>
                </a:lnTo>
                <a:lnTo>
                  <a:pt x="112" y="278"/>
                </a:lnTo>
                <a:lnTo>
                  <a:pt x="105" y="279"/>
                </a:lnTo>
                <a:lnTo>
                  <a:pt x="99" y="281"/>
                </a:lnTo>
                <a:lnTo>
                  <a:pt x="86" y="283"/>
                </a:lnTo>
                <a:lnTo>
                  <a:pt x="72" y="287"/>
                </a:lnTo>
                <a:lnTo>
                  <a:pt x="15" y="303"/>
                </a:lnTo>
                <a:lnTo>
                  <a:pt x="10" y="294"/>
                </a:lnTo>
                <a:lnTo>
                  <a:pt x="8" y="287"/>
                </a:lnTo>
                <a:lnTo>
                  <a:pt x="7" y="283"/>
                </a:lnTo>
                <a:lnTo>
                  <a:pt x="10" y="279"/>
                </a:lnTo>
                <a:lnTo>
                  <a:pt x="11" y="275"/>
                </a:lnTo>
                <a:lnTo>
                  <a:pt x="10" y="270"/>
                </a:lnTo>
                <a:lnTo>
                  <a:pt x="10" y="263"/>
                </a:lnTo>
                <a:lnTo>
                  <a:pt x="10" y="259"/>
                </a:lnTo>
                <a:lnTo>
                  <a:pt x="7" y="246"/>
                </a:lnTo>
                <a:lnTo>
                  <a:pt x="5" y="238"/>
                </a:lnTo>
                <a:lnTo>
                  <a:pt x="3" y="235"/>
                </a:lnTo>
                <a:lnTo>
                  <a:pt x="3" y="232"/>
                </a:lnTo>
                <a:lnTo>
                  <a:pt x="3" y="225"/>
                </a:lnTo>
                <a:lnTo>
                  <a:pt x="2" y="221"/>
                </a:lnTo>
                <a:lnTo>
                  <a:pt x="0" y="216"/>
                </a:lnTo>
                <a:lnTo>
                  <a:pt x="2" y="208"/>
                </a:lnTo>
                <a:lnTo>
                  <a:pt x="2" y="205"/>
                </a:lnTo>
                <a:lnTo>
                  <a:pt x="5" y="198"/>
                </a:lnTo>
                <a:lnTo>
                  <a:pt x="5" y="189"/>
                </a:lnTo>
                <a:lnTo>
                  <a:pt x="7" y="179"/>
                </a:lnTo>
                <a:lnTo>
                  <a:pt x="10" y="174"/>
                </a:lnTo>
                <a:lnTo>
                  <a:pt x="11" y="165"/>
                </a:lnTo>
                <a:lnTo>
                  <a:pt x="11" y="157"/>
                </a:lnTo>
                <a:lnTo>
                  <a:pt x="11" y="149"/>
                </a:lnTo>
                <a:lnTo>
                  <a:pt x="11" y="141"/>
                </a:lnTo>
                <a:lnTo>
                  <a:pt x="8" y="136"/>
                </a:lnTo>
                <a:lnTo>
                  <a:pt x="7" y="133"/>
                </a:lnTo>
                <a:lnTo>
                  <a:pt x="5" y="128"/>
                </a:lnTo>
                <a:lnTo>
                  <a:pt x="8" y="124"/>
                </a:lnTo>
                <a:lnTo>
                  <a:pt x="11" y="120"/>
                </a:lnTo>
                <a:lnTo>
                  <a:pt x="18" y="113"/>
                </a:lnTo>
                <a:lnTo>
                  <a:pt x="21" y="108"/>
                </a:lnTo>
                <a:lnTo>
                  <a:pt x="26" y="105"/>
                </a:lnTo>
                <a:lnTo>
                  <a:pt x="29" y="97"/>
                </a:lnTo>
                <a:lnTo>
                  <a:pt x="32" y="89"/>
                </a:lnTo>
                <a:lnTo>
                  <a:pt x="32" y="82"/>
                </a:lnTo>
                <a:lnTo>
                  <a:pt x="32" y="81"/>
                </a:lnTo>
                <a:lnTo>
                  <a:pt x="29" y="76"/>
                </a:lnTo>
                <a:lnTo>
                  <a:pt x="24" y="71"/>
                </a:lnTo>
                <a:lnTo>
                  <a:pt x="21" y="68"/>
                </a:lnTo>
                <a:lnTo>
                  <a:pt x="21" y="63"/>
                </a:lnTo>
                <a:lnTo>
                  <a:pt x="23" y="60"/>
                </a:lnTo>
                <a:lnTo>
                  <a:pt x="26" y="57"/>
                </a:lnTo>
                <a:lnTo>
                  <a:pt x="27" y="52"/>
                </a:lnTo>
                <a:lnTo>
                  <a:pt x="27" y="46"/>
                </a:lnTo>
                <a:lnTo>
                  <a:pt x="26" y="43"/>
                </a:lnTo>
                <a:lnTo>
                  <a:pt x="23" y="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4" name="Freeform 69"/>
          <p:cNvSpPr>
            <a:spLocks/>
          </p:cNvSpPr>
          <p:nvPr/>
        </p:nvSpPr>
        <p:spPr bwMode="auto">
          <a:xfrm>
            <a:off x="7899400" y="2173287"/>
            <a:ext cx="17463" cy="17463"/>
          </a:xfrm>
          <a:custGeom>
            <a:avLst/>
            <a:gdLst>
              <a:gd name="T0" fmla="*/ 2147483647 w 11"/>
              <a:gd name="T1" fmla="*/ 2147483647 h 11"/>
              <a:gd name="T2" fmla="*/ 0 w 11"/>
              <a:gd name="T3" fmla="*/ 2147483647 h 11"/>
              <a:gd name="T4" fmla="*/ 2147483647 w 11"/>
              <a:gd name="T5" fmla="*/ 2147483647 h 11"/>
              <a:gd name="T6" fmla="*/ 2147483647 w 11"/>
              <a:gd name="T7" fmla="*/ 2147483647 h 11"/>
              <a:gd name="T8" fmla="*/ 2147483647 w 11"/>
              <a:gd name="T9" fmla="*/ 2147483647 h 11"/>
              <a:gd name="T10" fmla="*/ 2147483647 w 11"/>
              <a:gd name="T11" fmla="*/ 2147483647 h 11"/>
              <a:gd name="T12" fmla="*/ 2147483647 w 11"/>
              <a:gd name="T13" fmla="*/ 0 h 11"/>
              <a:gd name="T14" fmla="*/ 2147483647 w 11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11"/>
              <a:gd name="T26" fmla="*/ 11 w 11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11">
                <a:moveTo>
                  <a:pt x="3" y="2"/>
                </a:moveTo>
                <a:lnTo>
                  <a:pt x="0" y="5"/>
                </a:lnTo>
                <a:lnTo>
                  <a:pt x="1" y="10"/>
                </a:lnTo>
                <a:lnTo>
                  <a:pt x="6" y="11"/>
                </a:lnTo>
                <a:lnTo>
                  <a:pt x="11" y="10"/>
                </a:lnTo>
                <a:lnTo>
                  <a:pt x="11" y="5"/>
                </a:lnTo>
                <a:lnTo>
                  <a:pt x="7" y="0"/>
                </a:lnTo>
                <a:lnTo>
                  <a:pt x="3" y="2"/>
                </a:lnTo>
                <a:close/>
              </a:path>
            </a:pathLst>
          </a:custGeom>
          <a:noFill/>
          <a:ln w="3">
            <a:solidFill>
              <a:srgbClr val="808080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" name="Freeform 70"/>
          <p:cNvSpPr>
            <a:spLocks/>
          </p:cNvSpPr>
          <p:nvPr/>
        </p:nvSpPr>
        <p:spPr bwMode="auto">
          <a:xfrm>
            <a:off x="2085975" y="2801937"/>
            <a:ext cx="779463" cy="995363"/>
          </a:xfrm>
          <a:custGeom>
            <a:avLst/>
            <a:gdLst>
              <a:gd name="T0" fmla="*/ 2147483647 w 491"/>
              <a:gd name="T1" fmla="*/ 0 h 627"/>
              <a:gd name="T2" fmla="*/ 2147483647 w 491"/>
              <a:gd name="T3" fmla="*/ 2147483647 h 627"/>
              <a:gd name="T4" fmla="*/ 2147483647 w 491"/>
              <a:gd name="T5" fmla="*/ 2147483647 h 627"/>
              <a:gd name="T6" fmla="*/ 2147483647 w 491"/>
              <a:gd name="T7" fmla="*/ 2147483647 h 627"/>
              <a:gd name="T8" fmla="*/ 2147483647 w 491"/>
              <a:gd name="T9" fmla="*/ 2147483647 h 627"/>
              <a:gd name="T10" fmla="*/ 2147483647 w 491"/>
              <a:gd name="T11" fmla="*/ 2147483647 h 627"/>
              <a:gd name="T12" fmla="*/ 2147483647 w 491"/>
              <a:gd name="T13" fmla="*/ 2147483647 h 627"/>
              <a:gd name="T14" fmla="*/ 2147483647 w 491"/>
              <a:gd name="T15" fmla="*/ 2147483647 h 627"/>
              <a:gd name="T16" fmla="*/ 2147483647 w 491"/>
              <a:gd name="T17" fmla="*/ 2147483647 h 627"/>
              <a:gd name="T18" fmla="*/ 2147483647 w 491"/>
              <a:gd name="T19" fmla="*/ 2147483647 h 627"/>
              <a:gd name="T20" fmla="*/ 2147483647 w 491"/>
              <a:gd name="T21" fmla="*/ 2147483647 h 627"/>
              <a:gd name="T22" fmla="*/ 2147483647 w 491"/>
              <a:gd name="T23" fmla="*/ 2147483647 h 627"/>
              <a:gd name="T24" fmla="*/ 0 w 491"/>
              <a:gd name="T25" fmla="*/ 2147483647 h 627"/>
              <a:gd name="T26" fmla="*/ 2147483647 w 491"/>
              <a:gd name="T27" fmla="*/ 0 h 6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91"/>
              <a:gd name="T43" fmla="*/ 0 h 627"/>
              <a:gd name="T44" fmla="*/ 491 w 491"/>
              <a:gd name="T45" fmla="*/ 627 h 62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91" h="627">
                <a:moveTo>
                  <a:pt x="116" y="0"/>
                </a:moveTo>
                <a:lnTo>
                  <a:pt x="345" y="49"/>
                </a:lnTo>
                <a:lnTo>
                  <a:pt x="333" y="156"/>
                </a:lnTo>
                <a:lnTo>
                  <a:pt x="491" y="191"/>
                </a:lnTo>
                <a:lnTo>
                  <a:pt x="422" y="627"/>
                </a:lnTo>
                <a:lnTo>
                  <a:pt x="244" y="594"/>
                </a:lnTo>
                <a:lnTo>
                  <a:pt x="238" y="597"/>
                </a:lnTo>
                <a:lnTo>
                  <a:pt x="232" y="599"/>
                </a:lnTo>
                <a:lnTo>
                  <a:pt x="224" y="597"/>
                </a:lnTo>
                <a:lnTo>
                  <a:pt x="216" y="594"/>
                </a:lnTo>
                <a:lnTo>
                  <a:pt x="211" y="589"/>
                </a:lnTo>
                <a:lnTo>
                  <a:pt x="208" y="586"/>
                </a:lnTo>
                <a:lnTo>
                  <a:pt x="0" y="545"/>
                </a:lnTo>
                <a:lnTo>
                  <a:pt x="11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" name="Line 514"/>
          <p:cNvSpPr>
            <a:spLocks noChangeShapeType="1"/>
          </p:cNvSpPr>
          <p:nvPr/>
        </p:nvSpPr>
        <p:spPr bwMode="auto">
          <a:xfrm flipV="1">
            <a:off x="7400925" y="2109787"/>
            <a:ext cx="7938" cy="1492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7" name="Line 518"/>
          <p:cNvSpPr>
            <a:spLocks noChangeShapeType="1"/>
          </p:cNvSpPr>
          <p:nvPr/>
        </p:nvSpPr>
        <p:spPr bwMode="auto">
          <a:xfrm flipH="1" flipV="1">
            <a:off x="5619750" y="4897437"/>
            <a:ext cx="0" cy="5334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8" name="Line 518"/>
          <p:cNvSpPr>
            <a:spLocks noChangeShapeType="1"/>
          </p:cNvSpPr>
          <p:nvPr/>
        </p:nvSpPr>
        <p:spPr bwMode="auto">
          <a:xfrm flipV="1">
            <a:off x="5876925" y="4668837"/>
            <a:ext cx="0" cy="5334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9" name="Line 518"/>
          <p:cNvSpPr>
            <a:spLocks noChangeShapeType="1"/>
          </p:cNvSpPr>
          <p:nvPr/>
        </p:nvSpPr>
        <p:spPr bwMode="auto">
          <a:xfrm flipV="1">
            <a:off x="5038725" y="5049837"/>
            <a:ext cx="0" cy="2762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0" name="Rectangle 529"/>
          <p:cNvSpPr>
            <a:spLocks noChangeArrowheads="1"/>
          </p:cNvSpPr>
          <p:nvPr/>
        </p:nvSpPr>
        <p:spPr bwMode="auto">
          <a:xfrm>
            <a:off x="5794375" y="2706687"/>
            <a:ext cx="444500" cy="138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Michigan</a:t>
            </a:r>
          </a:p>
        </p:txBody>
      </p:sp>
      <p:sp>
        <p:nvSpPr>
          <p:cNvPr id="211" name="Text Box 88"/>
          <p:cNvSpPr txBox="1">
            <a:spLocks noChangeArrowheads="1"/>
          </p:cNvSpPr>
          <p:nvPr/>
        </p:nvSpPr>
        <p:spPr bwMode="auto">
          <a:xfrm>
            <a:off x="993775" y="3468687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California </a:t>
            </a:r>
          </a:p>
        </p:txBody>
      </p:sp>
      <p:sp>
        <p:nvSpPr>
          <p:cNvPr id="212" name="Text Box 89"/>
          <p:cNvSpPr txBox="1">
            <a:spLocks noChangeArrowheads="1"/>
          </p:cNvSpPr>
          <p:nvPr/>
        </p:nvSpPr>
        <p:spPr bwMode="auto">
          <a:xfrm>
            <a:off x="1517650" y="3011487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Nevada</a:t>
            </a:r>
          </a:p>
        </p:txBody>
      </p:sp>
      <p:sp>
        <p:nvSpPr>
          <p:cNvPr id="213" name="Text Box 90"/>
          <p:cNvSpPr txBox="1">
            <a:spLocks noChangeArrowheads="1"/>
          </p:cNvSpPr>
          <p:nvPr/>
        </p:nvSpPr>
        <p:spPr bwMode="auto">
          <a:xfrm>
            <a:off x="1203325" y="2097087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Oregon </a:t>
            </a:r>
          </a:p>
        </p:txBody>
      </p:sp>
      <p:sp>
        <p:nvSpPr>
          <p:cNvPr id="214" name="Text Box 91"/>
          <p:cNvSpPr txBox="1">
            <a:spLocks noChangeArrowheads="1"/>
          </p:cNvSpPr>
          <p:nvPr/>
        </p:nvSpPr>
        <p:spPr bwMode="auto">
          <a:xfrm>
            <a:off x="1384300" y="1579562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Washington </a:t>
            </a:r>
          </a:p>
        </p:txBody>
      </p:sp>
      <p:sp>
        <p:nvSpPr>
          <p:cNvPr id="215" name="Text Box 92"/>
          <p:cNvSpPr txBox="1">
            <a:spLocks noChangeArrowheads="1"/>
          </p:cNvSpPr>
          <p:nvPr/>
        </p:nvSpPr>
        <p:spPr bwMode="auto">
          <a:xfrm>
            <a:off x="2051050" y="4078287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Arizona </a:t>
            </a:r>
          </a:p>
        </p:txBody>
      </p:sp>
      <p:sp>
        <p:nvSpPr>
          <p:cNvPr id="216" name="Text Box 93"/>
          <p:cNvSpPr txBox="1">
            <a:spLocks noChangeArrowheads="1"/>
          </p:cNvSpPr>
          <p:nvPr/>
        </p:nvSpPr>
        <p:spPr bwMode="auto">
          <a:xfrm>
            <a:off x="2279650" y="3240087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Utah</a:t>
            </a:r>
          </a:p>
        </p:txBody>
      </p:sp>
      <p:sp>
        <p:nvSpPr>
          <p:cNvPr id="217" name="Text Box 94"/>
          <p:cNvSpPr txBox="1">
            <a:spLocks noChangeArrowheads="1"/>
          </p:cNvSpPr>
          <p:nvPr/>
        </p:nvSpPr>
        <p:spPr bwMode="auto">
          <a:xfrm>
            <a:off x="2060575" y="2401887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Idaho</a:t>
            </a:r>
          </a:p>
        </p:txBody>
      </p:sp>
      <p:sp>
        <p:nvSpPr>
          <p:cNvPr id="218" name="Text Box 95"/>
          <p:cNvSpPr txBox="1">
            <a:spLocks noChangeArrowheads="1"/>
          </p:cNvSpPr>
          <p:nvPr/>
        </p:nvSpPr>
        <p:spPr bwMode="auto">
          <a:xfrm>
            <a:off x="2736850" y="1944687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Montana</a:t>
            </a:r>
          </a:p>
        </p:txBody>
      </p:sp>
      <p:sp>
        <p:nvSpPr>
          <p:cNvPr id="219" name="Text Box 96"/>
          <p:cNvSpPr txBox="1">
            <a:spLocks noChangeArrowheads="1"/>
          </p:cNvSpPr>
          <p:nvPr/>
        </p:nvSpPr>
        <p:spPr bwMode="auto">
          <a:xfrm>
            <a:off x="2813050" y="2636837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Wyoming</a:t>
            </a:r>
          </a:p>
        </p:txBody>
      </p:sp>
      <p:sp>
        <p:nvSpPr>
          <p:cNvPr id="220" name="Text Box 97"/>
          <p:cNvSpPr txBox="1">
            <a:spLocks noChangeArrowheads="1"/>
          </p:cNvSpPr>
          <p:nvPr/>
        </p:nvSpPr>
        <p:spPr bwMode="auto">
          <a:xfrm>
            <a:off x="2965450" y="3392487"/>
            <a:ext cx="695325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Colorado</a:t>
            </a:r>
          </a:p>
        </p:txBody>
      </p:sp>
      <p:sp>
        <p:nvSpPr>
          <p:cNvPr id="221" name="Text Box 98"/>
          <p:cNvSpPr txBox="1">
            <a:spLocks noChangeArrowheads="1"/>
          </p:cNvSpPr>
          <p:nvPr/>
        </p:nvSpPr>
        <p:spPr bwMode="auto">
          <a:xfrm>
            <a:off x="2736850" y="4154487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New Mexico</a:t>
            </a:r>
          </a:p>
        </p:txBody>
      </p:sp>
      <p:sp>
        <p:nvSpPr>
          <p:cNvPr id="222" name="Text Box 100"/>
          <p:cNvSpPr txBox="1">
            <a:spLocks noChangeArrowheads="1"/>
          </p:cNvSpPr>
          <p:nvPr/>
        </p:nvSpPr>
        <p:spPr bwMode="auto">
          <a:xfrm>
            <a:off x="7556500" y="1928812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Maine</a:t>
            </a:r>
          </a:p>
        </p:txBody>
      </p:sp>
      <p:sp>
        <p:nvSpPr>
          <p:cNvPr id="223" name="Text Box 101"/>
          <p:cNvSpPr txBox="1">
            <a:spLocks noChangeArrowheads="1"/>
          </p:cNvSpPr>
          <p:nvPr/>
        </p:nvSpPr>
        <p:spPr bwMode="auto">
          <a:xfrm>
            <a:off x="6927850" y="1928812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Vermont</a:t>
            </a:r>
          </a:p>
        </p:txBody>
      </p:sp>
      <p:sp>
        <p:nvSpPr>
          <p:cNvPr id="224" name="Text Box 102"/>
          <p:cNvSpPr txBox="1">
            <a:spLocks noChangeArrowheads="1"/>
          </p:cNvSpPr>
          <p:nvPr/>
        </p:nvSpPr>
        <p:spPr bwMode="auto">
          <a:xfrm>
            <a:off x="6746875" y="2611437"/>
            <a:ext cx="6477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New York</a:t>
            </a:r>
          </a:p>
        </p:txBody>
      </p:sp>
      <p:sp>
        <p:nvSpPr>
          <p:cNvPr id="225" name="Text Box 103"/>
          <p:cNvSpPr txBox="1">
            <a:spLocks noChangeArrowheads="1"/>
          </p:cNvSpPr>
          <p:nvPr/>
        </p:nvSpPr>
        <p:spPr bwMode="auto">
          <a:xfrm>
            <a:off x="6432550" y="3897312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North Carolina</a:t>
            </a:r>
          </a:p>
        </p:txBody>
      </p:sp>
      <p:sp>
        <p:nvSpPr>
          <p:cNvPr id="226" name="Text Box 105"/>
          <p:cNvSpPr txBox="1">
            <a:spLocks noChangeArrowheads="1"/>
          </p:cNvSpPr>
          <p:nvPr/>
        </p:nvSpPr>
        <p:spPr bwMode="auto">
          <a:xfrm>
            <a:off x="6537325" y="4287837"/>
            <a:ext cx="13335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South  Carolina</a:t>
            </a:r>
          </a:p>
        </p:txBody>
      </p:sp>
      <p:sp>
        <p:nvSpPr>
          <p:cNvPr id="227" name="Text Box 107"/>
          <p:cNvSpPr txBox="1">
            <a:spLocks noChangeArrowheads="1"/>
          </p:cNvSpPr>
          <p:nvPr/>
        </p:nvSpPr>
        <p:spPr bwMode="auto">
          <a:xfrm>
            <a:off x="5708650" y="5221287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Alabama</a:t>
            </a:r>
          </a:p>
        </p:txBody>
      </p:sp>
      <p:sp>
        <p:nvSpPr>
          <p:cNvPr id="228" name="Text Box 99"/>
          <p:cNvSpPr txBox="1">
            <a:spLocks noChangeArrowheads="1"/>
          </p:cNvSpPr>
          <p:nvPr/>
        </p:nvSpPr>
        <p:spPr bwMode="auto">
          <a:xfrm>
            <a:off x="3803650" y="3011487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Nebraska</a:t>
            </a:r>
          </a:p>
        </p:txBody>
      </p:sp>
      <p:sp>
        <p:nvSpPr>
          <p:cNvPr id="229" name="Text Box 104"/>
          <p:cNvSpPr txBox="1">
            <a:spLocks noChangeArrowheads="1"/>
          </p:cNvSpPr>
          <p:nvPr/>
        </p:nvSpPr>
        <p:spPr bwMode="auto">
          <a:xfrm>
            <a:off x="6111875" y="4500562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Georgia</a:t>
            </a:r>
          </a:p>
        </p:txBody>
      </p:sp>
      <p:sp>
        <p:nvSpPr>
          <p:cNvPr id="230" name="Text Box 108"/>
          <p:cNvSpPr txBox="1">
            <a:spLocks noChangeArrowheads="1"/>
          </p:cNvSpPr>
          <p:nvPr/>
        </p:nvSpPr>
        <p:spPr bwMode="auto">
          <a:xfrm>
            <a:off x="5251450" y="5449887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Mississippi </a:t>
            </a:r>
          </a:p>
        </p:txBody>
      </p:sp>
      <p:sp>
        <p:nvSpPr>
          <p:cNvPr id="231" name="Text Box 109"/>
          <p:cNvSpPr txBox="1">
            <a:spLocks noChangeArrowheads="1"/>
          </p:cNvSpPr>
          <p:nvPr/>
        </p:nvSpPr>
        <p:spPr bwMode="auto">
          <a:xfrm>
            <a:off x="4718050" y="5316537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Louisiana  </a:t>
            </a:r>
          </a:p>
        </p:txBody>
      </p:sp>
      <p:sp>
        <p:nvSpPr>
          <p:cNvPr id="232" name="Text Box 110"/>
          <p:cNvSpPr txBox="1">
            <a:spLocks noChangeArrowheads="1"/>
          </p:cNvSpPr>
          <p:nvPr/>
        </p:nvSpPr>
        <p:spPr bwMode="auto">
          <a:xfrm>
            <a:off x="3879850" y="4840287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Texas </a:t>
            </a:r>
          </a:p>
        </p:txBody>
      </p:sp>
      <p:sp>
        <p:nvSpPr>
          <p:cNvPr id="233" name="Text Box 111"/>
          <p:cNvSpPr txBox="1">
            <a:spLocks noChangeArrowheads="1"/>
          </p:cNvSpPr>
          <p:nvPr/>
        </p:nvSpPr>
        <p:spPr bwMode="auto">
          <a:xfrm>
            <a:off x="4022725" y="4078287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Oklahoma </a:t>
            </a:r>
          </a:p>
        </p:txBody>
      </p:sp>
      <p:sp>
        <p:nvSpPr>
          <p:cNvPr id="234" name="Text Box 112"/>
          <p:cNvSpPr txBox="1">
            <a:spLocks noChangeArrowheads="1"/>
          </p:cNvSpPr>
          <p:nvPr/>
        </p:nvSpPr>
        <p:spPr bwMode="auto">
          <a:xfrm>
            <a:off x="6537325" y="2976562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Pennsylvania </a:t>
            </a:r>
          </a:p>
        </p:txBody>
      </p:sp>
      <p:sp>
        <p:nvSpPr>
          <p:cNvPr id="235" name="Text Box 113"/>
          <p:cNvSpPr txBox="1">
            <a:spLocks noChangeArrowheads="1"/>
          </p:cNvSpPr>
          <p:nvPr/>
        </p:nvSpPr>
        <p:spPr bwMode="auto">
          <a:xfrm>
            <a:off x="4946650" y="2449512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Wisconsin </a:t>
            </a:r>
          </a:p>
        </p:txBody>
      </p:sp>
      <p:sp>
        <p:nvSpPr>
          <p:cNvPr id="236" name="Text Box 114"/>
          <p:cNvSpPr txBox="1">
            <a:spLocks noChangeArrowheads="1"/>
          </p:cNvSpPr>
          <p:nvPr/>
        </p:nvSpPr>
        <p:spPr bwMode="auto">
          <a:xfrm>
            <a:off x="4422775" y="2035175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Minnesota </a:t>
            </a:r>
          </a:p>
        </p:txBody>
      </p:sp>
      <p:sp>
        <p:nvSpPr>
          <p:cNvPr id="237" name="Text Box 115"/>
          <p:cNvSpPr txBox="1">
            <a:spLocks noChangeArrowheads="1"/>
          </p:cNvSpPr>
          <p:nvPr/>
        </p:nvSpPr>
        <p:spPr bwMode="auto">
          <a:xfrm>
            <a:off x="3614738" y="2005012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North Dakota </a:t>
            </a:r>
          </a:p>
        </p:txBody>
      </p:sp>
      <p:sp>
        <p:nvSpPr>
          <p:cNvPr id="238" name="Text Box 116"/>
          <p:cNvSpPr txBox="1">
            <a:spLocks noChangeArrowheads="1"/>
          </p:cNvSpPr>
          <p:nvPr/>
        </p:nvSpPr>
        <p:spPr bwMode="auto">
          <a:xfrm>
            <a:off x="6089650" y="3182937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Ohio </a:t>
            </a:r>
          </a:p>
        </p:txBody>
      </p:sp>
      <p:sp>
        <p:nvSpPr>
          <p:cNvPr id="239" name="Text Box 117"/>
          <p:cNvSpPr txBox="1">
            <a:spLocks noChangeArrowheads="1"/>
          </p:cNvSpPr>
          <p:nvPr/>
        </p:nvSpPr>
        <p:spPr bwMode="auto">
          <a:xfrm>
            <a:off x="6343650" y="3392487"/>
            <a:ext cx="571500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West Virginia  </a:t>
            </a:r>
          </a:p>
        </p:txBody>
      </p:sp>
      <p:sp>
        <p:nvSpPr>
          <p:cNvPr id="240" name="Text Box 118"/>
          <p:cNvSpPr txBox="1">
            <a:spLocks noChangeArrowheads="1"/>
          </p:cNvSpPr>
          <p:nvPr/>
        </p:nvSpPr>
        <p:spPr bwMode="auto">
          <a:xfrm>
            <a:off x="3638550" y="2535237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South Dakota </a:t>
            </a:r>
          </a:p>
        </p:txBody>
      </p:sp>
      <p:sp>
        <p:nvSpPr>
          <p:cNvPr id="241" name="Text Box 119"/>
          <p:cNvSpPr txBox="1">
            <a:spLocks noChangeArrowheads="1"/>
          </p:cNvSpPr>
          <p:nvPr/>
        </p:nvSpPr>
        <p:spPr bwMode="auto">
          <a:xfrm>
            <a:off x="4718050" y="4154487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Arkansas </a:t>
            </a:r>
          </a:p>
        </p:txBody>
      </p:sp>
      <p:sp>
        <p:nvSpPr>
          <p:cNvPr id="242" name="Text Box 120"/>
          <p:cNvSpPr txBox="1">
            <a:spLocks noChangeArrowheads="1"/>
          </p:cNvSpPr>
          <p:nvPr/>
        </p:nvSpPr>
        <p:spPr bwMode="auto">
          <a:xfrm>
            <a:off x="3956050" y="3544887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Kansas </a:t>
            </a:r>
          </a:p>
        </p:txBody>
      </p:sp>
      <p:sp>
        <p:nvSpPr>
          <p:cNvPr id="243" name="Text Box 122"/>
          <p:cNvSpPr txBox="1">
            <a:spLocks noChangeArrowheads="1"/>
          </p:cNvSpPr>
          <p:nvPr/>
        </p:nvSpPr>
        <p:spPr bwMode="auto">
          <a:xfrm>
            <a:off x="4641850" y="2935287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Iowa </a:t>
            </a:r>
          </a:p>
        </p:txBody>
      </p:sp>
      <p:sp>
        <p:nvSpPr>
          <p:cNvPr id="244" name="Text Box 123"/>
          <p:cNvSpPr txBox="1">
            <a:spLocks noChangeArrowheads="1"/>
          </p:cNvSpPr>
          <p:nvPr/>
        </p:nvSpPr>
        <p:spPr bwMode="auto">
          <a:xfrm>
            <a:off x="5184775" y="3249612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Illinois </a:t>
            </a:r>
          </a:p>
        </p:txBody>
      </p:sp>
      <p:sp>
        <p:nvSpPr>
          <p:cNvPr id="245" name="Text Box 124"/>
          <p:cNvSpPr txBox="1">
            <a:spLocks noChangeArrowheads="1"/>
          </p:cNvSpPr>
          <p:nvPr/>
        </p:nvSpPr>
        <p:spPr bwMode="auto">
          <a:xfrm>
            <a:off x="5603875" y="3240087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Indiana </a:t>
            </a:r>
          </a:p>
        </p:txBody>
      </p:sp>
      <p:sp>
        <p:nvSpPr>
          <p:cNvPr id="246" name="Text Box 125"/>
          <p:cNvSpPr txBox="1">
            <a:spLocks noChangeArrowheads="1"/>
          </p:cNvSpPr>
          <p:nvPr/>
        </p:nvSpPr>
        <p:spPr bwMode="auto">
          <a:xfrm>
            <a:off x="1674813" y="4794250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Alaska </a:t>
            </a:r>
          </a:p>
        </p:txBody>
      </p:sp>
      <p:sp>
        <p:nvSpPr>
          <p:cNvPr id="247" name="Text Box 127"/>
          <p:cNvSpPr txBox="1">
            <a:spLocks noChangeArrowheads="1"/>
          </p:cNvSpPr>
          <p:nvPr/>
        </p:nvSpPr>
        <p:spPr bwMode="auto">
          <a:xfrm>
            <a:off x="5499100" y="4002087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Tennessee </a:t>
            </a:r>
          </a:p>
        </p:txBody>
      </p:sp>
      <p:sp>
        <p:nvSpPr>
          <p:cNvPr id="248" name="Text Box 128"/>
          <p:cNvSpPr txBox="1">
            <a:spLocks noChangeArrowheads="1"/>
          </p:cNvSpPr>
          <p:nvPr/>
        </p:nvSpPr>
        <p:spPr bwMode="auto">
          <a:xfrm>
            <a:off x="5718175" y="3711575"/>
            <a:ext cx="6858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Kentucky </a:t>
            </a:r>
          </a:p>
        </p:txBody>
      </p:sp>
      <p:sp>
        <p:nvSpPr>
          <p:cNvPr id="249" name="Line 513"/>
          <p:cNvSpPr>
            <a:spLocks noChangeShapeType="1"/>
          </p:cNvSpPr>
          <p:nvPr/>
        </p:nvSpPr>
        <p:spPr bwMode="auto">
          <a:xfrm>
            <a:off x="7608888" y="2589212"/>
            <a:ext cx="252412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0" name="Line 514"/>
          <p:cNvSpPr>
            <a:spLocks noChangeShapeType="1"/>
          </p:cNvSpPr>
          <p:nvPr/>
        </p:nvSpPr>
        <p:spPr bwMode="auto">
          <a:xfrm>
            <a:off x="7672388" y="2476500"/>
            <a:ext cx="250825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1" name="Line 515"/>
          <p:cNvSpPr>
            <a:spLocks noChangeShapeType="1"/>
          </p:cNvSpPr>
          <p:nvPr/>
        </p:nvSpPr>
        <p:spPr bwMode="auto">
          <a:xfrm>
            <a:off x="7720013" y="2746375"/>
            <a:ext cx="252412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2" name="Line 516"/>
          <p:cNvSpPr>
            <a:spLocks noChangeShapeType="1"/>
          </p:cNvSpPr>
          <p:nvPr/>
        </p:nvSpPr>
        <p:spPr bwMode="auto">
          <a:xfrm>
            <a:off x="7593013" y="2752725"/>
            <a:ext cx="220662" cy="127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3" name="Line 517"/>
          <p:cNvSpPr>
            <a:spLocks noChangeShapeType="1"/>
          </p:cNvSpPr>
          <p:nvPr/>
        </p:nvSpPr>
        <p:spPr bwMode="auto">
          <a:xfrm flipV="1">
            <a:off x="7394575" y="3049587"/>
            <a:ext cx="307975" cy="222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4" name="Text Box 121"/>
          <p:cNvSpPr txBox="1">
            <a:spLocks noChangeArrowheads="1"/>
          </p:cNvSpPr>
          <p:nvPr/>
        </p:nvSpPr>
        <p:spPr bwMode="auto">
          <a:xfrm>
            <a:off x="4699000" y="3649662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Missouri </a:t>
            </a:r>
          </a:p>
        </p:txBody>
      </p:sp>
      <p:sp>
        <p:nvSpPr>
          <p:cNvPr id="255" name="Line 518"/>
          <p:cNvSpPr>
            <a:spLocks noChangeShapeType="1"/>
          </p:cNvSpPr>
          <p:nvPr/>
        </p:nvSpPr>
        <p:spPr bwMode="auto">
          <a:xfrm flipV="1">
            <a:off x="7300913" y="3222625"/>
            <a:ext cx="255587" cy="793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" name="Line 519"/>
          <p:cNvSpPr>
            <a:spLocks noChangeShapeType="1"/>
          </p:cNvSpPr>
          <p:nvPr/>
        </p:nvSpPr>
        <p:spPr bwMode="auto">
          <a:xfrm>
            <a:off x="7070725" y="3355975"/>
            <a:ext cx="533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7" name="Line 519"/>
          <p:cNvSpPr>
            <a:spLocks noChangeShapeType="1"/>
          </p:cNvSpPr>
          <p:nvPr/>
        </p:nvSpPr>
        <p:spPr bwMode="auto">
          <a:xfrm flipV="1">
            <a:off x="7042150" y="3644900"/>
            <a:ext cx="381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8" name="Text Box 144"/>
          <p:cNvSpPr txBox="1">
            <a:spLocks noChangeArrowheads="1"/>
          </p:cNvSpPr>
          <p:nvPr/>
        </p:nvSpPr>
        <p:spPr bwMode="auto">
          <a:xfrm>
            <a:off x="7499350" y="3098800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Delaware</a:t>
            </a:r>
          </a:p>
        </p:txBody>
      </p:sp>
      <p:sp>
        <p:nvSpPr>
          <p:cNvPr id="259" name="Text Box 145"/>
          <p:cNvSpPr txBox="1">
            <a:spLocks noChangeArrowheads="1"/>
          </p:cNvSpPr>
          <p:nvPr/>
        </p:nvSpPr>
        <p:spPr bwMode="auto">
          <a:xfrm>
            <a:off x="7642225" y="2965450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New Jersey</a:t>
            </a:r>
          </a:p>
        </p:txBody>
      </p:sp>
      <p:sp>
        <p:nvSpPr>
          <p:cNvPr id="260" name="Text Box 146"/>
          <p:cNvSpPr txBox="1">
            <a:spLocks noChangeArrowheads="1"/>
          </p:cNvSpPr>
          <p:nvPr/>
        </p:nvSpPr>
        <p:spPr bwMode="auto">
          <a:xfrm>
            <a:off x="7718425" y="2803525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Connecticut</a:t>
            </a:r>
          </a:p>
        </p:txBody>
      </p:sp>
      <p:sp>
        <p:nvSpPr>
          <p:cNvPr id="261" name="Text Box 147"/>
          <p:cNvSpPr txBox="1">
            <a:spLocks noChangeArrowheads="1"/>
          </p:cNvSpPr>
          <p:nvPr/>
        </p:nvSpPr>
        <p:spPr bwMode="auto">
          <a:xfrm>
            <a:off x="7842249" y="2471737"/>
            <a:ext cx="1052513" cy="2286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Massachusetts</a:t>
            </a:r>
          </a:p>
        </p:txBody>
      </p:sp>
      <p:sp>
        <p:nvSpPr>
          <p:cNvPr id="262" name="Text Box 149"/>
          <p:cNvSpPr txBox="1">
            <a:spLocks noChangeArrowheads="1"/>
          </p:cNvSpPr>
          <p:nvPr/>
        </p:nvSpPr>
        <p:spPr bwMode="auto">
          <a:xfrm>
            <a:off x="7346950" y="3527425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Virginia </a:t>
            </a:r>
          </a:p>
        </p:txBody>
      </p:sp>
      <p:sp>
        <p:nvSpPr>
          <p:cNvPr id="263" name="Text Box 150"/>
          <p:cNvSpPr txBox="1">
            <a:spLocks noChangeArrowheads="1"/>
          </p:cNvSpPr>
          <p:nvPr/>
        </p:nvSpPr>
        <p:spPr bwMode="auto">
          <a:xfrm>
            <a:off x="7575550" y="3394075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Maryland</a:t>
            </a:r>
          </a:p>
        </p:txBody>
      </p:sp>
      <p:sp>
        <p:nvSpPr>
          <p:cNvPr id="264" name="Text Box 151"/>
          <p:cNvSpPr txBox="1">
            <a:spLocks noChangeArrowheads="1"/>
          </p:cNvSpPr>
          <p:nvPr/>
        </p:nvSpPr>
        <p:spPr bwMode="auto">
          <a:xfrm>
            <a:off x="7904163" y="2630487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Rhode Island</a:t>
            </a:r>
          </a:p>
        </p:txBody>
      </p:sp>
      <p:sp>
        <p:nvSpPr>
          <p:cNvPr id="265" name="Line 518"/>
          <p:cNvSpPr>
            <a:spLocks noChangeShapeType="1"/>
          </p:cNvSpPr>
          <p:nvPr/>
        </p:nvSpPr>
        <p:spPr bwMode="auto">
          <a:xfrm>
            <a:off x="7337425" y="3441700"/>
            <a:ext cx="304800" cy="76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" name="AutoShape 154"/>
          <p:cNvSpPr>
            <a:spLocks noChangeArrowheads="1"/>
          </p:cNvSpPr>
          <p:nvPr/>
        </p:nvSpPr>
        <p:spPr bwMode="auto">
          <a:xfrm>
            <a:off x="7013575" y="3330575"/>
            <a:ext cx="76200" cy="76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CF01"/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7" name="Freeform 58"/>
          <p:cNvSpPr>
            <a:spLocks/>
          </p:cNvSpPr>
          <p:nvPr/>
        </p:nvSpPr>
        <p:spPr bwMode="auto">
          <a:xfrm>
            <a:off x="7635875" y="2654300"/>
            <a:ext cx="93663" cy="138112"/>
          </a:xfrm>
          <a:custGeom>
            <a:avLst/>
            <a:gdLst>
              <a:gd name="T0" fmla="*/ 0 w 59"/>
              <a:gd name="T1" fmla="*/ 2147483647 h 87"/>
              <a:gd name="T2" fmla="*/ 2147483647 w 59"/>
              <a:gd name="T3" fmla="*/ 0 h 87"/>
              <a:gd name="T4" fmla="*/ 2147483647 w 59"/>
              <a:gd name="T5" fmla="*/ 2147483647 h 87"/>
              <a:gd name="T6" fmla="*/ 2147483647 w 59"/>
              <a:gd name="T7" fmla="*/ 2147483647 h 87"/>
              <a:gd name="T8" fmla="*/ 2147483647 w 59"/>
              <a:gd name="T9" fmla="*/ 2147483647 h 87"/>
              <a:gd name="T10" fmla="*/ 2147483647 w 59"/>
              <a:gd name="T11" fmla="*/ 2147483647 h 87"/>
              <a:gd name="T12" fmla="*/ 2147483647 w 59"/>
              <a:gd name="T13" fmla="*/ 2147483647 h 87"/>
              <a:gd name="T14" fmla="*/ 2147483647 w 59"/>
              <a:gd name="T15" fmla="*/ 2147483647 h 87"/>
              <a:gd name="T16" fmla="*/ 2147483647 w 59"/>
              <a:gd name="T17" fmla="*/ 2147483647 h 87"/>
              <a:gd name="T18" fmla="*/ 2147483647 w 59"/>
              <a:gd name="T19" fmla="*/ 2147483647 h 87"/>
              <a:gd name="T20" fmla="*/ 2147483647 w 59"/>
              <a:gd name="T21" fmla="*/ 2147483647 h 87"/>
              <a:gd name="T22" fmla="*/ 2147483647 w 59"/>
              <a:gd name="T23" fmla="*/ 2147483647 h 87"/>
              <a:gd name="T24" fmla="*/ 2147483647 w 59"/>
              <a:gd name="T25" fmla="*/ 2147483647 h 87"/>
              <a:gd name="T26" fmla="*/ 2147483647 w 59"/>
              <a:gd name="T27" fmla="*/ 2147483647 h 87"/>
              <a:gd name="T28" fmla="*/ 2147483647 w 59"/>
              <a:gd name="T29" fmla="*/ 2147483647 h 87"/>
              <a:gd name="T30" fmla="*/ 2147483647 w 59"/>
              <a:gd name="T31" fmla="*/ 2147483647 h 87"/>
              <a:gd name="T32" fmla="*/ 2147483647 w 59"/>
              <a:gd name="T33" fmla="*/ 2147483647 h 87"/>
              <a:gd name="T34" fmla="*/ 2147483647 w 59"/>
              <a:gd name="T35" fmla="*/ 2147483647 h 87"/>
              <a:gd name="T36" fmla="*/ 2147483647 w 59"/>
              <a:gd name="T37" fmla="*/ 2147483647 h 87"/>
              <a:gd name="T38" fmla="*/ 2147483647 w 59"/>
              <a:gd name="T39" fmla="*/ 2147483647 h 87"/>
              <a:gd name="T40" fmla="*/ 2147483647 w 59"/>
              <a:gd name="T41" fmla="*/ 2147483647 h 87"/>
              <a:gd name="T42" fmla="*/ 0 w 59"/>
              <a:gd name="T43" fmla="*/ 2147483647 h 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9"/>
              <a:gd name="T67" fmla="*/ 0 h 87"/>
              <a:gd name="T68" fmla="*/ 59 w 59"/>
              <a:gd name="T69" fmla="*/ 87 h 8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9" h="87">
                <a:moveTo>
                  <a:pt x="0" y="11"/>
                </a:moveTo>
                <a:lnTo>
                  <a:pt x="29" y="0"/>
                </a:lnTo>
                <a:lnTo>
                  <a:pt x="35" y="6"/>
                </a:lnTo>
                <a:lnTo>
                  <a:pt x="40" y="15"/>
                </a:lnTo>
                <a:lnTo>
                  <a:pt x="46" y="25"/>
                </a:lnTo>
                <a:lnTo>
                  <a:pt x="54" y="31"/>
                </a:lnTo>
                <a:lnTo>
                  <a:pt x="57" y="35"/>
                </a:lnTo>
                <a:lnTo>
                  <a:pt x="59" y="47"/>
                </a:lnTo>
                <a:lnTo>
                  <a:pt x="56" y="57"/>
                </a:lnTo>
                <a:lnTo>
                  <a:pt x="54" y="65"/>
                </a:lnTo>
                <a:lnTo>
                  <a:pt x="46" y="71"/>
                </a:lnTo>
                <a:lnTo>
                  <a:pt x="37" y="76"/>
                </a:lnTo>
                <a:lnTo>
                  <a:pt x="30" y="81"/>
                </a:lnTo>
                <a:lnTo>
                  <a:pt x="26" y="85"/>
                </a:lnTo>
                <a:lnTo>
                  <a:pt x="18" y="87"/>
                </a:lnTo>
                <a:lnTo>
                  <a:pt x="18" y="74"/>
                </a:lnTo>
                <a:lnTo>
                  <a:pt x="16" y="63"/>
                </a:lnTo>
                <a:lnTo>
                  <a:pt x="15" y="58"/>
                </a:lnTo>
                <a:lnTo>
                  <a:pt x="13" y="44"/>
                </a:lnTo>
                <a:lnTo>
                  <a:pt x="7" y="35"/>
                </a:lnTo>
                <a:lnTo>
                  <a:pt x="5" y="27"/>
                </a:lnTo>
                <a:lnTo>
                  <a:pt x="0" y="11"/>
                </a:lnTo>
                <a:close/>
              </a:path>
            </a:pathLst>
          </a:custGeom>
          <a:solidFill>
            <a:srgbClr val="FFCF01">
              <a:alpha val="75000"/>
            </a:srgb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8" name="Freeform 71"/>
          <p:cNvSpPr>
            <a:spLocks/>
          </p:cNvSpPr>
          <p:nvPr/>
        </p:nvSpPr>
        <p:spPr bwMode="auto">
          <a:xfrm>
            <a:off x="2360613" y="5424488"/>
            <a:ext cx="73025" cy="55562"/>
          </a:xfrm>
          <a:custGeom>
            <a:avLst/>
            <a:gdLst>
              <a:gd name="T0" fmla="*/ 0 w 46"/>
              <a:gd name="T1" fmla="*/ 2147483647 h 35"/>
              <a:gd name="T2" fmla="*/ 2147483647 w 46"/>
              <a:gd name="T3" fmla="*/ 2147483647 h 35"/>
              <a:gd name="T4" fmla="*/ 2147483647 w 46"/>
              <a:gd name="T5" fmla="*/ 2147483647 h 35"/>
              <a:gd name="T6" fmla="*/ 2147483647 w 46"/>
              <a:gd name="T7" fmla="*/ 2147483647 h 35"/>
              <a:gd name="T8" fmla="*/ 2147483647 w 46"/>
              <a:gd name="T9" fmla="*/ 2147483647 h 35"/>
              <a:gd name="T10" fmla="*/ 2147483647 w 46"/>
              <a:gd name="T11" fmla="*/ 0 h 35"/>
              <a:gd name="T12" fmla="*/ 2147483647 w 46"/>
              <a:gd name="T13" fmla="*/ 0 h 35"/>
              <a:gd name="T14" fmla="*/ 2147483647 w 46"/>
              <a:gd name="T15" fmla="*/ 2147483647 h 35"/>
              <a:gd name="T16" fmla="*/ 2147483647 w 46"/>
              <a:gd name="T17" fmla="*/ 2147483647 h 35"/>
              <a:gd name="T18" fmla="*/ 2147483647 w 46"/>
              <a:gd name="T19" fmla="*/ 2147483647 h 35"/>
              <a:gd name="T20" fmla="*/ 2147483647 w 46"/>
              <a:gd name="T21" fmla="*/ 2147483647 h 35"/>
              <a:gd name="T22" fmla="*/ 2147483647 w 46"/>
              <a:gd name="T23" fmla="*/ 2147483647 h 35"/>
              <a:gd name="T24" fmla="*/ 2147483647 w 46"/>
              <a:gd name="T25" fmla="*/ 2147483647 h 35"/>
              <a:gd name="T26" fmla="*/ 2147483647 w 46"/>
              <a:gd name="T27" fmla="*/ 2147483647 h 35"/>
              <a:gd name="T28" fmla="*/ 2147483647 w 46"/>
              <a:gd name="T29" fmla="*/ 2147483647 h 35"/>
              <a:gd name="T30" fmla="*/ 2147483647 w 46"/>
              <a:gd name="T31" fmla="*/ 2147483647 h 35"/>
              <a:gd name="T32" fmla="*/ 2147483647 w 46"/>
              <a:gd name="T33" fmla="*/ 2147483647 h 35"/>
              <a:gd name="T34" fmla="*/ 2147483647 w 46"/>
              <a:gd name="T35" fmla="*/ 2147483647 h 35"/>
              <a:gd name="T36" fmla="*/ 0 w 46"/>
              <a:gd name="T37" fmla="*/ 2147483647 h 35"/>
              <a:gd name="T38" fmla="*/ 0 w 46"/>
              <a:gd name="T39" fmla="*/ 2147483647 h 35"/>
              <a:gd name="T40" fmla="*/ 0 w 46"/>
              <a:gd name="T41" fmla="*/ 2147483647 h 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6"/>
              <a:gd name="T64" fmla="*/ 0 h 35"/>
              <a:gd name="T65" fmla="*/ 46 w 46"/>
              <a:gd name="T66" fmla="*/ 35 h 3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6" h="35">
                <a:moveTo>
                  <a:pt x="0" y="18"/>
                </a:moveTo>
                <a:lnTo>
                  <a:pt x="2" y="15"/>
                </a:lnTo>
                <a:lnTo>
                  <a:pt x="9" y="10"/>
                </a:lnTo>
                <a:lnTo>
                  <a:pt x="13" y="5"/>
                </a:lnTo>
                <a:lnTo>
                  <a:pt x="21" y="2"/>
                </a:lnTo>
                <a:lnTo>
                  <a:pt x="29" y="0"/>
                </a:lnTo>
                <a:lnTo>
                  <a:pt x="40" y="0"/>
                </a:lnTo>
                <a:lnTo>
                  <a:pt x="41" y="2"/>
                </a:lnTo>
                <a:lnTo>
                  <a:pt x="43" y="7"/>
                </a:lnTo>
                <a:lnTo>
                  <a:pt x="44" y="11"/>
                </a:lnTo>
                <a:lnTo>
                  <a:pt x="46" y="13"/>
                </a:lnTo>
                <a:lnTo>
                  <a:pt x="36" y="35"/>
                </a:lnTo>
                <a:lnTo>
                  <a:pt x="33" y="34"/>
                </a:lnTo>
                <a:lnTo>
                  <a:pt x="30" y="34"/>
                </a:lnTo>
                <a:lnTo>
                  <a:pt x="24" y="34"/>
                </a:lnTo>
                <a:lnTo>
                  <a:pt x="19" y="32"/>
                </a:lnTo>
                <a:lnTo>
                  <a:pt x="13" y="29"/>
                </a:lnTo>
                <a:lnTo>
                  <a:pt x="6" y="26"/>
                </a:lnTo>
                <a:lnTo>
                  <a:pt x="0" y="21"/>
                </a:lnTo>
                <a:lnTo>
                  <a:pt x="0" y="18"/>
                </a:lnTo>
                <a:close/>
              </a:path>
            </a:pathLst>
          </a:custGeom>
          <a:solidFill>
            <a:srgbClr val="FFCF01"/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9" name="Freeform 72"/>
          <p:cNvSpPr>
            <a:spLocks/>
          </p:cNvSpPr>
          <p:nvPr/>
        </p:nvSpPr>
        <p:spPr bwMode="auto">
          <a:xfrm>
            <a:off x="2597150" y="5508625"/>
            <a:ext cx="85725" cy="73025"/>
          </a:xfrm>
          <a:custGeom>
            <a:avLst/>
            <a:gdLst>
              <a:gd name="T0" fmla="*/ 0 w 54"/>
              <a:gd name="T1" fmla="*/ 2147483647 h 46"/>
              <a:gd name="T2" fmla="*/ 2147483647 w 54"/>
              <a:gd name="T3" fmla="*/ 2147483647 h 46"/>
              <a:gd name="T4" fmla="*/ 2147483647 w 54"/>
              <a:gd name="T5" fmla="*/ 2147483647 h 46"/>
              <a:gd name="T6" fmla="*/ 2147483647 w 54"/>
              <a:gd name="T7" fmla="*/ 2147483647 h 46"/>
              <a:gd name="T8" fmla="*/ 2147483647 w 54"/>
              <a:gd name="T9" fmla="*/ 0 h 46"/>
              <a:gd name="T10" fmla="*/ 2147483647 w 54"/>
              <a:gd name="T11" fmla="*/ 2147483647 h 46"/>
              <a:gd name="T12" fmla="*/ 2147483647 w 54"/>
              <a:gd name="T13" fmla="*/ 2147483647 h 46"/>
              <a:gd name="T14" fmla="*/ 2147483647 w 54"/>
              <a:gd name="T15" fmla="*/ 2147483647 h 46"/>
              <a:gd name="T16" fmla="*/ 2147483647 w 54"/>
              <a:gd name="T17" fmla="*/ 2147483647 h 46"/>
              <a:gd name="T18" fmla="*/ 2147483647 w 54"/>
              <a:gd name="T19" fmla="*/ 2147483647 h 46"/>
              <a:gd name="T20" fmla="*/ 2147483647 w 54"/>
              <a:gd name="T21" fmla="*/ 2147483647 h 46"/>
              <a:gd name="T22" fmla="*/ 2147483647 w 54"/>
              <a:gd name="T23" fmla="*/ 2147483647 h 46"/>
              <a:gd name="T24" fmla="*/ 2147483647 w 54"/>
              <a:gd name="T25" fmla="*/ 2147483647 h 46"/>
              <a:gd name="T26" fmla="*/ 2147483647 w 54"/>
              <a:gd name="T27" fmla="*/ 2147483647 h 46"/>
              <a:gd name="T28" fmla="*/ 2147483647 w 54"/>
              <a:gd name="T29" fmla="*/ 2147483647 h 46"/>
              <a:gd name="T30" fmla="*/ 2147483647 w 54"/>
              <a:gd name="T31" fmla="*/ 2147483647 h 46"/>
              <a:gd name="T32" fmla="*/ 2147483647 w 54"/>
              <a:gd name="T33" fmla="*/ 2147483647 h 46"/>
              <a:gd name="T34" fmla="*/ 2147483647 w 54"/>
              <a:gd name="T35" fmla="*/ 2147483647 h 46"/>
              <a:gd name="T36" fmla="*/ 2147483647 w 54"/>
              <a:gd name="T37" fmla="*/ 2147483647 h 46"/>
              <a:gd name="T38" fmla="*/ 2147483647 w 54"/>
              <a:gd name="T39" fmla="*/ 2147483647 h 46"/>
              <a:gd name="T40" fmla="*/ 2147483647 w 54"/>
              <a:gd name="T41" fmla="*/ 2147483647 h 46"/>
              <a:gd name="T42" fmla="*/ 0 w 54"/>
              <a:gd name="T43" fmla="*/ 2147483647 h 46"/>
              <a:gd name="T44" fmla="*/ 0 w 54"/>
              <a:gd name="T45" fmla="*/ 2147483647 h 4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"/>
              <a:gd name="T70" fmla="*/ 0 h 46"/>
              <a:gd name="T71" fmla="*/ 54 w 54"/>
              <a:gd name="T72" fmla="*/ 46 h 4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" h="46">
                <a:moveTo>
                  <a:pt x="0" y="9"/>
                </a:moveTo>
                <a:lnTo>
                  <a:pt x="15" y="12"/>
                </a:lnTo>
                <a:lnTo>
                  <a:pt x="15" y="8"/>
                </a:lnTo>
                <a:lnTo>
                  <a:pt x="18" y="1"/>
                </a:lnTo>
                <a:lnTo>
                  <a:pt x="18" y="0"/>
                </a:lnTo>
                <a:lnTo>
                  <a:pt x="21" y="1"/>
                </a:lnTo>
                <a:lnTo>
                  <a:pt x="24" y="3"/>
                </a:lnTo>
                <a:lnTo>
                  <a:pt x="29" y="12"/>
                </a:lnTo>
                <a:lnTo>
                  <a:pt x="29" y="14"/>
                </a:lnTo>
                <a:lnTo>
                  <a:pt x="32" y="19"/>
                </a:lnTo>
                <a:lnTo>
                  <a:pt x="38" y="22"/>
                </a:lnTo>
                <a:lnTo>
                  <a:pt x="48" y="31"/>
                </a:lnTo>
                <a:lnTo>
                  <a:pt x="51" y="35"/>
                </a:lnTo>
                <a:lnTo>
                  <a:pt x="54" y="43"/>
                </a:lnTo>
                <a:lnTo>
                  <a:pt x="53" y="44"/>
                </a:lnTo>
                <a:lnTo>
                  <a:pt x="48" y="46"/>
                </a:lnTo>
                <a:lnTo>
                  <a:pt x="40" y="43"/>
                </a:lnTo>
                <a:lnTo>
                  <a:pt x="27" y="39"/>
                </a:lnTo>
                <a:lnTo>
                  <a:pt x="19" y="41"/>
                </a:lnTo>
                <a:lnTo>
                  <a:pt x="15" y="43"/>
                </a:lnTo>
                <a:lnTo>
                  <a:pt x="3" y="27"/>
                </a:lnTo>
                <a:lnTo>
                  <a:pt x="0" y="9"/>
                </a:lnTo>
                <a:close/>
              </a:path>
            </a:pathLst>
          </a:custGeom>
          <a:solidFill>
            <a:srgbClr val="FFCF01"/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70" name="Freeform 73"/>
          <p:cNvSpPr>
            <a:spLocks/>
          </p:cNvSpPr>
          <p:nvPr/>
        </p:nvSpPr>
        <p:spPr bwMode="auto">
          <a:xfrm>
            <a:off x="2746375" y="5581650"/>
            <a:ext cx="80963" cy="34925"/>
          </a:xfrm>
          <a:custGeom>
            <a:avLst/>
            <a:gdLst>
              <a:gd name="T0" fmla="*/ 2147483647 w 51"/>
              <a:gd name="T1" fmla="*/ 0 h 22"/>
              <a:gd name="T2" fmla="*/ 0 w 51"/>
              <a:gd name="T3" fmla="*/ 2147483647 h 22"/>
              <a:gd name="T4" fmla="*/ 2147483647 w 51"/>
              <a:gd name="T5" fmla="*/ 2147483647 h 22"/>
              <a:gd name="T6" fmla="*/ 2147483647 w 51"/>
              <a:gd name="T7" fmla="*/ 2147483647 h 22"/>
              <a:gd name="T8" fmla="*/ 2147483647 w 51"/>
              <a:gd name="T9" fmla="*/ 2147483647 h 22"/>
              <a:gd name="T10" fmla="*/ 2147483647 w 51"/>
              <a:gd name="T11" fmla="*/ 2147483647 h 22"/>
              <a:gd name="T12" fmla="*/ 2147483647 w 51"/>
              <a:gd name="T13" fmla="*/ 2147483647 h 22"/>
              <a:gd name="T14" fmla="*/ 2147483647 w 51"/>
              <a:gd name="T15" fmla="*/ 2147483647 h 22"/>
              <a:gd name="T16" fmla="*/ 2147483647 w 51"/>
              <a:gd name="T17" fmla="*/ 2147483647 h 22"/>
              <a:gd name="T18" fmla="*/ 2147483647 w 51"/>
              <a:gd name="T19" fmla="*/ 2147483647 h 22"/>
              <a:gd name="T20" fmla="*/ 2147483647 w 51"/>
              <a:gd name="T21" fmla="*/ 2147483647 h 22"/>
              <a:gd name="T22" fmla="*/ 2147483647 w 51"/>
              <a:gd name="T23" fmla="*/ 0 h 22"/>
              <a:gd name="T24" fmla="*/ 2147483647 w 51"/>
              <a:gd name="T25" fmla="*/ 0 h 22"/>
              <a:gd name="T26" fmla="*/ 2147483647 w 51"/>
              <a:gd name="T27" fmla="*/ 0 h 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1"/>
              <a:gd name="T43" fmla="*/ 0 h 22"/>
              <a:gd name="T44" fmla="*/ 51 w 51"/>
              <a:gd name="T45" fmla="*/ 22 h 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1" h="22">
                <a:moveTo>
                  <a:pt x="3" y="0"/>
                </a:moveTo>
                <a:lnTo>
                  <a:pt x="0" y="14"/>
                </a:lnTo>
                <a:lnTo>
                  <a:pt x="32" y="22"/>
                </a:lnTo>
                <a:lnTo>
                  <a:pt x="37" y="19"/>
                </a:lnTo>
                <a:lnTo>
                  <a:pt x="48" y="14"/>
                </a:lnTo>
                <a:lnTo>
                  <a:pt x="51" y="9"/>
                </a:lnTo>
                <a:lnTo>
                  <a:pt x="49" y="6"/>
                </a:lnTo>
                <a:lnTo>
                  <a:pt x="43" y="5"/>
                </a:lnTo>
                <a:lnTo>
                  <a:pt x="32" y="5"/>
                </a:lnTo>
                <a:lnTo>
                  <a:pt x="25" y="3"/>
                </a:lnTo>
                <a:lnTo>
                  <a:pt x="14" y="1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FFCF01"/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71" name="Freeform 74"/>
          <p:cNvSpPr>
            <a:spLocks/>
          </p:cNvSpPr>
          <p:nvPr/>
        </p:nvSpPr>
        <p:spPr bwMode="auto">
          <a:xfrm>
            <a:off x="2836863" y="5621338"/>
            <a:ext cx="103187" cy="73025"/>
          </a:xfrm>
          <a:custGeom>
            <a:avLst/>
            <a:gdLst>
              <a:gd name="T0" fmla="*/ 2147483647 w 65"/>
              <a:gd name="T1" fmla="*/ 2147483647 h 46"/>
              <a:gd name="T2" fmla="*/ 2147483647 w 65"/>
              <a:gd name="T3" fmla="*/ 2147483647 h 46"/>
              <a:gd name="T4" fmla="*/ 0 w 65"/>
              <a:gd name="T5" fmla="*/ 2147483647 h 46"/>
              <a:gd name="T6" fmla="*/ 0 w 65"/>
              <a:gd name="T7" fmla="*/ 0 h 46"/>
              <a:gd name="T8" fmla="*/ 2147483647 w 65"/>
              <a:gd name="T9" fmla="*/ 0 h 46"/>
              <a:gd name="T10" fmla="*/ 2147483647 w 65"/>
              <a:gd name="T11" fmla="*/ 0 h 46"/>
              <a:gd name="T12" fmla="*/ 2147483647 w 65"/>
              <a:gd name="T13" fmla="*/ 2147483647 h 46"/>
              <a:gd name="T14" fmla="*/ 2147483647 w 65"/>
              <a:gd name="T15" fmla="*/ 2147483647 h 46"/>
              <a:gd name="T16" fmla="*/ 2147483647 w 65"/>
              <a:gd name="T17" fmla="*/ 2147483647 h 46"/>
              <a:gd name="T18" fmla="*/ 2147483647 w 65"/>
              <a:gd name="T19" fmla="*/ 2147483647 h 46"/>
              <a:gd name="T20" fmla="*/ 2147483647 w 65"/>
              <a:gd name="T21" fmla="*/ 2147483647 h 46"/>
              <a:gd name="T22" fmla="*/ 2147483647 w 65"/>
              <a:gd name="T23" fmla="*/ 2147483647 h 46"/>
              <a:gd name="T24" fmla="*/ 2147483647 w 65"/>
              <a:gd name="T25" fmla="*/ 2147483647 h 46"/>
              <a:gd name="T26" fmla="*/ 2147483647 w 65"/>
              <a:gd name="T27" fmla="*/ 2147483647 h 46"/>
              <a:gd name="T28" fmla="*/ 2147483647 w 65"/>
              <a:gd name="T29" fmla="*/ 2147483647 h 46"/>
              <a:gd name="T30" fmla="*/ 2147483647 w 65"/>
              <a:gd name="T31" fmla="*/ 2147483647 h 46"/>
              <a:gd name="T32" fmla="*/ 2147483647 w 65"/>
              <a:gd name="T33" fmla="*/ 2147483647 h 46"/>
              <a:gd name="T34" fmla="*/ 2147483647 w 65"/>
              <a:gd name="T35" fmla="*/ 2147483647 h 46"/>
              <a:gd name="T36" fmla="*/ 2147483647 w 65"/>
              <a:gd name="T37" fmla="*/ 2147483647 h 46"/>
              <a:gd name="T38" fmla="*/ 2147483647 w 65"/>
              <a:gd name="T39" fmla="*/ 2147483647 h 46"/>
              <a:gd name="T40" fmla="*/ 2147483647 w 65"/>
              <a:gd name="T41" fmla="*/ 2147483647 h 46"/>
              <a:gd name="T42" fmla="*/ 2147483647 w 65"/>
              <a:gd name="T43" fmla="*/ 2147483647 h 46"/>
              <a:gd name="T44" fmla="*/ 2147483647 w 65"/>
              <a:gd name="T45" fmla="*/ 2147483647 h 46"/>
              <a:gd name="T46" fmla="*/ 2147483647 w 65"/>
              <a:gd name="T47" fmla="*/ 2147483647 h 46"/>
              <a:gd name="T48" fmla="*/ 2147483647 w 65"/>
              <a:gd name="T49" fmla="*/ 2147483647 h 46"/>
              <a:gd name="T50" fmla="*/ 2147483647 w 65"/>
              <a:gd name="T51" fmla="*/ 2147483647 h 46"/>
              <a:gd name="T52" fmla="*/ 2147483647 w 65"/>
              <a:gd name="T53" fmla="*/ 2147483647 h 46"/>
              <a:gd name="T54" fmla="*/ 2147483647 w 65"/>
              <a:gd name="T55" fmla="*/ 2147483647 h 4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5"/>
              <a:gd name="T85" fmla="*/ 0 h 46"/>
              <a:gd name="T86" fmla="*/ 65 w 65"/>
              <a:gd name="T87" fmla="*/ 46 h 4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5" h="46">
                <a:moveTo>
                  <a:pt x="5" y="16"/>
                </a:moveTo>
                <a:lnTo>
                  <a:pt x="2" y="11"/>
                </a:lnTo>
                <a:lnTo>
                  <a:pt x="0" y="5"/>
                </a:lnTo>
                <a:lnTo>
                  <a:pt x="0" y="0"/>
                </a:lnTo>
                <a:lnTo>
                  <a:pt x="3" y="0"/>
                </a:lnTo>
                <a:lnTo>
                  <a:pt x="8" y="0"/>
                </a:lnTo>
                <a:lnTo>
                  <a:pt x="18" y="5"/>
                </a:lnTo>
                <a:lnTo>
                  <a:pt x="26" y="7"/>
                </a:lnTo>
                <a:lnTo>
                  <a:pt x="30" y="10"/>
                </a:lnTo>
                <a:lnTo>
                  <a:pt x="43" y="10"/>
                </a:lnTo>
                <a:lnTo>
                  <a:pt x="56" y="18"/>
                </a:lnTo>
                <a:lnTo>
                  <a:pt x="59" y="21"/>
                </a:lnTo>
                <a:lnTo>
                  <a:pt x="65" y="29"/>
                </a:lnTo>
                <a:lnTo>
                  <a:pt x="65" y="30"/>
                </a:lnTo>
                <a:lnTo>
                  <a:pt x="64" y="35"/>
                </a:lnTo>
                <a:lnTo>
                  <a:pt x="57" y="38"/>
                </a:lnTo>
                <a:lnTo>
                  <a:pt x="49" y="40"/>
                </a:lnTo>
                <a:lnTo>
                  <a:pt x="43" y="41"/>
                </a:lnTo>
                <a:lnTo>
                  <a:pt x="37" y="46"/>
                </a:lnTo>
                <a:lnTo>
                  <a:pt x="34" y="45"/>
                </a:lnTo>
                <a:lnTo>
                  <a:pt x="30" y="43"/>
                </a:lnTo>
                <a:lnTo>
                  <a:pt x="27" y="37"/>
                </a:lnTo>
                <a:lnTo>
                  <a:pt x="24" y="30"/>
                </a:lnTo>
                <a:lnTo>
                  <a:pt x="19" y="26"/>
                </a:lnTo>
                <a:lnTo>
                  <a:pt x="13" y="21"/>
                </a:lnTo>
                <a:lnTo>
                  <a:pt x="7" y="16"/>
                </a:lnTo>
                <a:lnTo>
                  <a:pt x="5" y="16"/>
                </a:lnTo>
                <a:close/>
              </a:path>
            </a:pathLst>
          </a:custGeom>
          <a:solidFill>
            <a:srgbClr val="FFCF01"/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72" name="Freeform 75"/>
          <p:cNvSpPr>
            <a:spLocks/>
          </p:cNvSpPr>
          <p:nvPr/>
        </p:nvSpPr>
        <p:spPr bwMode="auto">
          <a:xfrm>
            <a:off x="2930525" y="5735638"/>
            <a:ext cx="192088" cy="220662"/>
          </a:xfrm>
          <a:custGeom>
            <a:avLst/>
            <a:gdLst>
              <a:gd name="T0" fmla="*/ 2147483647 w 121"/>
              <a:gd name="T1" fmla="*/ 2147483647 h 139"/>
              <a:gd name="T2" fmla="*/ 2147483647 w 121"/>
              <a:gd name="T3" fmla="*/ 0 h 139"/>
              <a:gd name="T4" fmla="*/ 2147483647 w 121"/>
              <a:gd name="T5" fmla="*/ 2147483647 h 139"/>
              <a:gd name="T6" fmla="*/ 2147483647 w 121"/>
              <a:gd name="T7" fmla="*/ 2147483647 h 139"/>
              <a:gd name="T8" fmla="*/ 2147483647 w 121"/>
              <a:gd name="T9" fmla="*/ 2147483647 h 139"/>
              <a:gd name="T10" fmla="*/ 2147483647 w 121"/>
              <a:gd name="T11" fmla="*/ 2147483647 h 139"/>
              <a:gd name="T12" fmla="*/ 2147483647 w 121"/>
              <a:gd name="T13" fmla="*/ 2147483647 h 139"/>
              <a:gd name="T14" fmla="*/ 2147483647 w 121"/>
              <a:gd name="T15" fmla="*/ 2147483647 h 139"/>
              <a:gd name="T16" fmla="*/ 2147483647 w 121"/>
              <a:gd name="T17" fmla="*/ 2147483647 h 139"/>
              <a:gd name="T18" fmla="*/ 2147483647 w 121"/>
              <a:gd name="T19" fmla="*/ 2147483647 h 139"/>
              <a:gd name="T20" fmla="*/ 2147483647 w 121"/>
              <a:gd name="T21" fmla="*/ 2147483647 h 139"/>
              <a:gd name="T22" fmla="*/ 2147483647 w 121"/>
              <a:gd name="T23" fmla="*/ 2147483647 h 139"/>
              <a:gd name="T24" fmla="*/ 2147483647 w 121"/>
              <a:gd name="T25" fmla="*/ 2147483647 h 139"/>
              <a:gd name="T26" fmla="*/ 2147483647 w 121"/>
              <a:gd name="T27" fmla="*/ 2147483647 h 139"/>
              <a:gd name="T28" fmla="*/ 2147483647 w 121"/>
              <a:gd name="T29" fmla="*/ 2147483647 h 139"/>
              <a:gd name="T30" fmla="*/ 2147483647 w 121"/>
              <a:gd name="T31" fmla="*/ 2147483647 h 139"/>
              <a:gd name="T32" fmla="*/ 2147483647 w 121"/>
              <a:gd name="T33" fmla="*/ 2147483647 h 139"/>
              <a:gd name="T34" fmla="*/ 2147483647 w 121"/>
              <a:gd name="T35" fmla="*/ 2147483647 h 139"/>
              <a:gd name="T36" fmla="*/ 2147483647 w 121"/>
              <a:gd name="T37" fmla="*/ 2147483647 h 139"/>
              <a:gd name="T38" fmla="*/ 2147483647 w 121"/>
              <a:gd name="T39" fmla="*/ 2147483647 h 139"/>
              <a:gd name="T40" fmla="*/ 2147483647 w 121"/>
              <a:gd name="T41" fmla="*/ 2147483647 h 139"/>
              <a:gd name="T42" fmla="*/ 2147483647 w 121"/>
              <a:gd name="T43" fmla="*/ 2147483647 h 139"/>
              <a:gd name="T44" fmla="*/ 2147483647 w 121"/>
              <a:gd name="T45" fmla="*/ 2147483647 h 139"/>
              <a:gd name="T46" fmla="*/ 2147483647 w 121"/>
              <a:gd name="T47" fmla="*/ 2147483647 h 139"/>
              <a:gd name="T48" fmla="*/ 2147483647 w 121"/>
              <a:gd name="T49" fmla="*/ 2147483647 h 139"/>
              <a:gd name="T50" fmla="*/ 2147483647 w 121"/>
              <a:gd name="T51" fmla="*/ 2147483647 h 139"/>
              <a:gd name="T52" fmla="*/ 2147483647 w 121"/>
              <a:gd name="T53" fmla="*/ 2147483647 h 139"/>
              <a:gd name="T54" fmla="*/ 2147483647 w 121"/>
              <a:gd name="T55" fmla="*/ 2147483647 h 139"/>
              <a:gd name="T56" fmla="*/ 2147483647 w 121"/>
              <a:gd name="T57" fmla="*/ 2147483647 h 139"/>
              <a:gd name="T58" fmla="*/ 2147483647 w 121"/>
              <a:gd name="T59" fmla="*/ 2147483647 h 139"/>
              <a:gd name="T60" fmla="*/ 2147483647 w 121"/>
              <a:gd name="T61" fmla="*/ 2147483647 h 139"/>
              <a:gd name="T62" fmla="*/ 2147483647 w 121"/>
              <a:gd name="T63" fmla="*/ 2147483647 h 139"/>
              <a:gd name="T64" fmla="*/ 0 w 121"/>
              <a:gd name="T65" fmla="*/ 2147483647 h 139"/>
              <a:gd name="T66" fmla="*/ 0 w 121"/>
              <a:gd name="T67" fmla="*/ 2147483647 h 139"/>
              <a:gd name="T68" fmla="*/ 2147483647 w 121"/>
              <a:gd name="T69" fmla="*/ 2147483647 h 139"/>
              <a:gd name="T70" fmla="*/ 2147483647 w 121"/>
              <a:gd name="T71" fmla="*/ 2147483647 h 139"/>
              <a:gd name="T72" fmla="*/ 2147483647 w 121"/>
              <a:gd name="T73" fmla="*/ 2147483647 h 139"/>
              <a:gd name="T74" fmla="*/ 2147483647 w 121"/>
              <a:gd name="T75" fmla="*/ 2147483647 h 139"/>
              <a:gd name="T76" fmla="*/ 2147483647 w 121"/>
              <a:gd name="T77" fmla="*/ 2147483647 h 139"/>
              <a:gd name="T78" fmla="*/ 2147483647 w 121"/>
              <a:gd name="T79" fmla="*/ 2147483647 h 139"/>
              <a:gd name="T80" fmla="*/ 2147483647 w 121"/>
              <a:gd name="T81" fmla="*/ 2147483647 h 139"/>
              <a:gd name="T82" fmla="*/ 2147483647 w 121"/>
              <a:gd name="T83" fmla="*/ 2147483647 h 139"/>
              <a:gd name="T84" fmla="*/ 2147483647 w 121"/>
              <a:gd name="T85" fmla="*/ 2147483647 h 139"/>
              <a:gd name="T86" fmla="*/ 2147483647 w 121"/>
              <a:gd name="T87" fmla="*/ 2147483647 h 139"/>
              <a:gd name="T88" fmla="*/ 2147483647 w 121"/>
              <a:gd name="T89" fmla="*/ 2147483647 h 13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1"/>
              <a:gd name="T136" fmla="*/ 0 h 139"/>
              <a:gd name="T137" fmla="*/ 121 w 121"/>
              <a:gd name="T138" fmla="*/ 139 h 13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1" h="139">
                <a:moveTo>
                  <a:pt x="16" y="11"/>
                </a:moveTo>
                <a:lnTo>
                  <a:pt x="25" y="0"/>
                </a:lnTo>
                <a:lnTo>
                  <a:pt x="38" y="14"/>
                </a:lnTo>
                <a:lnTo>
                  <a:pt x="86" y="35"/>
                </a:lnTo>
                <a:lnTo>
                  <a:pt x="99" y="41"/>
                </a:lnTo>
                <a:lnTo>
                  <a:pt x="99" y="54"/>
                </a:lnTo>
                <a:lnTo>
                  <a:pt x="113" y="73"/>
                </a:lnTo>
                <a:lnTo>
                  <a:pt x="116" y="73"/>
                </a:lnTo>
                <a:lnTo>
                  <a:pt x="121" y="77"/>
                </a:lnTo>
                <a:lnTo>
                  <a:pt x="121" y="79"/>
                </a:lnTo>
                <a:lnTo>
                  <a:pt x="119" y="84"/>
                </a:lnTo>
                <a:lnTo>
                  <a:pt x="116" y="89"/>
                </a:lnTo>
                <a:lnTo>
                  <a:pt x="106" y="98"/>
                </a:lnTo>
                <a:lnTo>
                  <a:pt x="102" y="98"/>
                </a:lnTo>
                <a:lnTo>
                  <a:pt x="97" y="98"/>
                </a:lnTo>
                <a:lnTo>
                  <a:pt x="89" y="98"/>
                </a:lnTo>
                <a:lnTo>
                  <a:pt x="79" y="103"/>
                </a:lnTo>
                <a:lnTo>
                  <a:pt x="68" y="106"/>
                </a:lnTo>
                <a:lnTo>
                  <a:pt x="59" y="116"/>
                </a:lnTo>
                <a:lnTo>
                  <a:pt x="49" y="125"/>
                </a:lnTo>
                <a:lnTo>
                  <a:pt x="43" y="139"/>
                </a:lnTo>
                <a:lnTo>
                  <a:pt x="37" y="138"/>
                </a:lnTo>
                <a:lnTo>
                  <a:pt x="29" y="133"/>
                </a:lnTo>
                <a:lnTo>
                  <a:pt x="22" y="127"/>
                </a:lnTo>
                <a:lnTo>
                  <a:pt x="18" y="120"/>
                </a:lnTo>
                <a:lnTo>
                  <a:pt x="14" y="111"/>
                </a:lnTo>
                <a:lnTo>
                  <a:pt x="14" y="101"/>
                </a:lnTo>
                <a:lnTo>
                  <a:pt x="14" y="97"/>
                </a:lnTo>
                <a:lnTo>
                  <a:pt x="16" y="90"/>
                </a:lnTo>
                <a:lnTo>
                  <a:pt x="14" y="81"/>
                </a:lnTo>
                <a:lnTo>
                  <a:pt x="6" y="68"/>
                </a:lnTo>
                <a:lnTo>
                  <a:pt x="3" y="62"/>
                </a:lnTo>
                <a:lnTo>
                  <a:pt x="0" y="55"/>
                </a:lnTo>
                <a:lnTo>
                  <a:pt x="0" y="50"/>
                </a:lnTo>
                <a:lnTo>
                  <a:pt x="2" y="47"/>
                </a:lnTo>
                <a:lnTo>
                  <a:pt x="5" y="44"/>
                </a:lnTo>
                <a:lnTo>
                  <a:pt x="14" y="44"/>
                </a:lnTo>
                <a:lnTo>
                  <a:pt x="16" y="46"/>
                </a:lnTo>
                <a:lnTo>
                  <a:pt x="18" y="43"/>
                </a:lnTo>
                <a:lnTo>
                  <a:pt x="19" y="38"/>
                </a:lnTo>
                <a:lnTo>
                  <a:pt x="19" y="30"/>
                </a:lnTo>
                <a:lnTo>
                  <a:pt x="21" y="19"/>
                </a:lnTo>
                <a:lnTo>
                  <a:pt x="18" y="14"/>
                </a:lnTo>
                <a:lnTo>
                  <a:pt x="16" y="11"/>
                </a:lnTo>
                <a:close/>
              </a:path>
            </a:pathLst>
          </a:custGeom>
          <a:solidFill>
            <a:srgbClr val="FFCF01"/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73" name="Freeform 76"/>
          <p:cNvSpPr>
            <a:spLocks/>
          </p:cNvSpPr>
          <p:nvPr/>
        </p:nvSpPr>
        <p:spPr bwMode="auto">
          <a:xfrm>
            <a:off x="2786063" y="5637213"/>
            <a:ext cx="31750" cy="30162"/>
          </a:xfrm>
          <a:custGeom>
            <a:avLst/>
            <a:gdLst>
              <a:gd name="T0" fmla="*/ 0 w 20"/>
              <a:gd name="T1" fmla="*/ 0 h 19"/>
              <a:gd name="T2" fmla="*/ 2147483647 w 20"/>
              <a:gd name="T3" fmla="*/ 0 h 19"/>
              <a:gd name="T4" fmla="*/ 2147483647 w 20"/>
              <a:gd name="T5" fmla="*/ 2147483647 h 19"/>
              <a:gd name="T6" fmla="*/ 2147483647 w 20"/>
              <a:gd name="T7" fmla="*/ 2147483647 h 19"/>
              <a:gd name="T8" fmla="*/ 2147483647 w 20"/>
              <a:gd name="T9" fmla="*/ 2147483647 h 19"/>
              <a:gd name="T10" fmla="*/ 0 w 20"/>
              <a:gd name="T11" fmla="*/ 0 h 19"/>
              <a:gd name="T12" fmla="*/ 0 w 20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19"/>
              <a:gd name="T23" fmla="*/ 20 w 20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19">
                <a:moveTo>
                  <a:pt x="0" y="0"/>
                </a:moveTo>
                <a:lnTo>
                  <a:pt x="13" y="0"/>
                </a:lnTo>
                <a:lnTo>
                  <a:pt x="20" y="9"/>
                </a:lnTo>
                <a:lnTo>
                  <a:pt x="7" y="19"/>
                </a:lnTo>
                <a:lnTo>
                  <a:pt x="2" y="14"/>
                </a:lnTo>
                <a:lnTo>
                  <a:pt x="0" y="0"/>
                </a:lnTo>
                <a:close/>
              </a:path>
            </a:pathLst>
          </a:custGeom>
          <a:solidFill>
            <a:srgbClr val="FFCF01"/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74" name="Freeform 77"/>
          <p:cNvSpPr>
            <a:spLocks/>
          </p:cNvSpPr>
          <p:nvPr/>
        </p:nvSpPr>
        <p:spPr bwMode="auto">
          <a:xfrm>
            <a:off x="2787650" y="5637213"/>
            <a:ext cx="74613" cy="74612"/>
          </a:xfrm>
          <a:custGeom>
            <a:avLst/>
            <a:gdLst>
              <a:gd name="T0" fmla="*/ 0 w 16"/>
              <a:gd name="T1" fmla="*/ 2147483647 h 16"/>
              <a:gd name="T2" fmla="*/ 2147483647 w 16"/>
              <a:gd name="T3" fmla="*/ 2147483647 h 16"/>
              <a:gd name="T4" fmla="*/ 2147483647 w 16"/>
              <a:gd name="T5" fmla="*/ 0 h 16"/>
              <a:gd name="T6" fmla="*/ 2147483647 w 16"/>
              <a:gd name="T7" fmla="*/ 2147483647 h 16"/>
              <a:gd name="T8" fmla="*/ 2147483647 w 16"/>
              <a:gd name="T9" fmla="*/ 2147483647 h 16"/>
              <a:gd name="T10" fmla="*/ 2147483647 w 16"/>
              <a:gd name="T11" fmla="*/ 2147483647 h 16"/>
              <a:gd name="T12" fmla="*/ 2147483647 w 16"/>
              <a:gd name="T13" fmla="*/ 2147483647 h 16"/>
              <a:gd name="T14" fmla="*/ 2147483647 w 16"/>
              <a:gd name="T15" fmla="*/ 2147483647 h 16"/>
              <a:gd name="T16" fmla="*/ 0 w 16"/>
              <a:gd name="T17" fmla="*/ 2147483647 h 16"/>
              <a:gd name="T18" fmla="*/ 0 w 16"/>
              <a:gd name="T19" fmla="*/ 2147483647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16"/>
              <a:gd name="T32" fmla="*/ 16 w 16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16">
                <a:moveTo>
                  <a:pt x="0" y="8"/>
                </a:moveTo>
                <a:lnTo>
                  <a:pt x="2" y="2"/>
                </a:lnTo>
                <a:lnTo>
                  <a:pt x="8" y="0"/>
                </a:lnTo>
                <a:lnTo>
                  <a:pt x="13" y="2"/>
                </a:lnTo>
                <a:lnTo>
                  <a:pt x="16" y="8"/>
                </a:lnTo>
                <a:lnTo>
                  <a:pt x="13" y="13"/>
                </a:lnTo>
                <a:lnTo>
                  <a:pt x="8" y="16"/>
                </a:lnTo>
                <a:lnTo>
                  <a:pt x="2" y="13"/>
                </a:lnTo>
                <a:lnTo>
                  <a:pt x="0" y="8"/>
                </a:lnTo>
                <a:close/>
              </a:path>
            </a:pathLst>
          </a:custGeom>
          <a:solidFill>
            <a:srgbClr val="FFCF01"/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75" name="Freeform 78"/>
          <p:cNvSpPr>
            <a:spLocks/>
          </p:cNvSpPr>
          <p:nvPr/>
        </p:nvSpPr>
        <p:spPr bwMode="auto">
          <a:xfrm>
            <a:off x="2292350" y="5465763"/>
            <a:ext cx="33338" cy="25400"/>
          </a:xfrm>
          <a:custGeom>
            <a:avLst/>
            <a:gdLst>
              <a:gd name="T0" fmla="*/ 0 w 21"/>
              <a:gd name="T1" fmla="*/ 2147483647 h 16"/>
              <a:gd name="T2" fmla="*/ 2147483647 w 21"/>
              <a:gd name="T3" fmla="*/ 2147483647 h 16"/>
              <a:gd name="T4" fmla="*/ 2147483647 w 21"/>
              <a:gd name="T5" fmla="*/ 0 h 16"/>
              <a:gd name="T6" fmla="*/ 2147483647 w 21"/>
              <a:gd name="T7" fmla="*/ 2147483647 h 16"/>
              <a:gd name="T8" fmla="*/ 2147483647 w 21"/>
              <a:gd name="T9" fmla="*/ 2147483647 h 16"/>
              <a:gd name="T10" fmla="*/ 2147483647 w 21"/>
              <a:gd name="T11" fmla="*/ 2147483647 h 16"/>
              <a:gd name="T12" fmla="*/ 2147483647 w 21"/>
              <a:gd name="T13" fmla="*/ 2147483647 h 16"/>
              <a:gd name="T14" fmla="*/ 2147483647 w 21"/>
              <a:gd name="T15" fmla="*/ 2147483647 h 16"/>
              <a:gd name="T16" fmla="*/ 0 w 21"/>
              <a:gd name="T17" fmla="*/ 2147483647 h 16"/>
              <a:gd name="T18" fmla="*/ 0 w 21"/>
              <a:gd name="T19" fmla="*/ 2147483647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16"/>
              <a:gd name="T32" fmla="*/ 21 w 21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16">
                <a:moveTo>
                  <a:pt x="0" y="8"/>
                </a:moveTo>
                <a:lnTo>
                  <a:pt x="3" y="1"/>
                </a:lnTo>
                <a:lnTo>
                  <a:pt x="11" y="0"/>
                </a:lnTo>
                <a:lnTo>
                  <a:pt x="18" y="1"/>
                </a:lnTo>
                <a:lnTo>
                  <a:pt x="21" y="8"/>
                </a:lnTo>
                <a:lnTo>
                  <a:pt x="18" y="12"/>
                </a:lnTo>
                <a:lnTo>
                  <a:pt x="11" y="16"/>
                </a:lnTo>
                <a:lnTo>
                  <a:pt x="3" y="12"/>
                </a:lnTo>
                <a:lnTo>
                  <a:pt x="0" y="8"/>
                </a:lnTo>
                <a:close/>
              </a:path>
            </a:pathLst>
          </a:custGeom>
          <a:solidFill>
            <a:srgbClr val="FFCF01"/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" name="Text Box 106"/>
          <p:cNvSpPr txBox="1">
            <a:spLocks noChangeArrowheads="1"/>
          </p:cNvSpPr>
          <p:nvPr/>
        </p:nvSpPr>
        <p:spPr bwMode="auto">
          <a:xfrm>
            <a:off x="6756400" y="4954587"/>
            <a:ext cx="990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Florida</a:t>
            </a:r>
          </a:p>
        </p:txBody>
      </p:sp>
      <p:sp>
        <p:nvSpPr>
          <p:cNvPr id="277" name="Text Box 126"/>
          <p:cNvSpPr txBox="1">
            <a:spLocks noChangeArrowheads="1"/>
          </p:cNvSpPr>
          <p:nvPr/>
        </p:nvSpPr>
        <p:spPr bwMode="auto">
          <a:xfrm>
            <a:off x="2749550" y="5318125"/>
            <a:ext cx="1009650" cy="228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Hawaii </a:t>
            </a:r>
          </a:p>
        </p:txBody>
      </p:sp>
      <p:sp>
        <p:nvSpPr>
          <p:cNvPr id="278" name="Freeform 81"/>
          <p:cNvSpPr>
            <a:spLocks/>
          </p:cNvSpPr>
          <p:nvPr/>
        </p:nvSpPr>
        <p:spPr bwMode="auto">
          <a:xfrm>
            <a:off x="1285875" y="5616575"/>
            <a:ext cx="107950" cy="88900"/>
          </a:xfrm>
          <a:custGeom>
            <a:avLst/>
            <a:gdLst>
              <a:gd name="T0" fmla="*/ 33338 w 68"/>
              <a:gd name="T1" fmla="*/ 69850 h 56"/>
              <a:gd name="T2" fmla="*/ 30163 w 68"/>
              <a:gd name="T3" fmla="*/ 77788 h 56"/>
              <a:gd name="T4" fmla="*/ 7938 w 68"/>
              <a:gd name="T5" fmla="*/ 85725 h 56"/>
              <a:gd name="T6" fmla="*/ 4763 w 68"/>
              <a:gd name="T7" fmla="*/ 80963 h 56"/>
              <a:gd name="T8" fmla="*/ 15875 w 68"/>
              <a:gd name="T9" fmla="*/ 73025 h 56"/>
              <a:gd name="T10" fmla="*/ 7938 w 68"/>
              <a:gd name="T11" fmla="*/ 73025 h 56"/>
              <a:gd name="T12" fmla="*/ 3175 w 68"/>
              <a:gd name="T13" fmla="*/ 68263 h 56"/>
              <a:gd name="T14" fmla="*/ 4763 w 68"/>
              <a:gd name="T15" fmla="*/ 52388 h 56"/>
              <a:gd name="T16" fmla="*/ 0 w 68"/>
              <a:gd name="T17" fmla="*/ 42863 h 56"/>
              <a:gd name="T18" fmla="*/ 3175 w 68"/>
              <a:gd name="T19" fmla="*/ 34925 h 56"/>
              <a:gd name="T20" fmla="*/ 12700 w 68"/>
              <a:gd name="T21" fmla="*/ 30163 h 56"/>
              <a:gd name="T22" fmla="*/ 25400 w 68"/>
              <a:gd name="T23" fmla="*/ 30163 h 56"/>
              <a:gd name="T24" fmla="*/ 30163 w 68"/>
              <a:gd name="T25" fmla="*/ 34925 h 56"/>
              <a:gd name="T26" fmla="*/ 33338 w 68"/>
              <a:gd name="T27" fmla="*/ 38100 h 56"/>
              <a:gd name="T28" fmla="*/ 34925 w 68"/>
              <a:gd name="T29" fmla="*/ 26988 h 56"/>
              <a:gd name="T30" fmla="*/ 42863 w 68"/>
              <a:gd name="T31" fmla="*/ 22225 h 56"/>
              <a:gd name="T32" fmla="*/ 47625 w 68"/>
              <a:gd name="T33" fmla="*/ 25400 h 56"/>
              <a:gd name="T34" fmla="*/ 55563 w 68"/>
              <a:gd name="T35" fmla="*/ 25400 h 56"/>
              <a:gd name="T36" fmla="*/ 58738 w 68"/>
              <a:gd name="T37" fmla="*/ 20638 h 56"/>
              <a:gd name="T38" fmla="*/ 63500 w 68"/>
              <a:gd name="T39" fmla="*/ 15875 h 56"/>
              <a:gd name="T40" fmla="*/ 71438 w 68"/>
              <a:gd name="T41" fmla="*/ 15875 h 56"/>
              <a:gd name="T42" fmla="*/ 71438 w 68"/>
              <a:gd name="T43" fmla="*/ 12700 h 56"/>
              <a:gd name="T44" fmla="*/ 76200 w 68"/>
              <a:gd name="T45" fmla="*/ 9525 h 56"/>
              <a:gd name="T46" fmla="*/ 77788 w 68"/>
              <a:gd name="T47" fmla="*/ 9525 h 56"/>
              <a:gd name="T48" fmla="*/ 82550 w 68"/>
              <a:gd name="T49" fmla="*/ 4763 h 56"/>
              <a:gd name="T50" fmla="*/ 93663 w 68"/>
              <a:gd name="T51" fmla="*/ 0 h 56"/>
              <a:gd name="T52" fmla="*/ 95250 w 68"/>
              <a:gd name="T53" fmla="*/ 4763 h 56"/>
              <a:gd name="T54" fmla="*/ 101600 w 68"/>
              <a:gd name="T55" fmla="*/ 17463 h 56"/>
              <a:gd name="T56" fmla="*/ 101600 w 68"/>
              <a:gd name="T57" fmla="*/ 26988 h 56"/>
              <a:gd name="T58" fmla="*/ 85725 w 68"/>
              <a:gd name="T59" fmla="*/ 25400 h 56"/>
              <a:gd name="T60" fmla="*/ 73025 w 68"/>
              <a:gd name="T61" fmla="*/ 30163 h 56"/>
              <a:gd name="T62" fmla="*/ 73025 w 68"/>
              <a:gd name="T63" fmla="*/ 34925 h 56"/>
              <a:gd name="T64" fmla="*/ 80963 w 68"/>
              <a:gd name="T65" fmla="*/ 38100 h 56"/>
              <a:gd name="T66" fmla="*/ 85725 w 68"/>
              <a:gd name="T67" fmla="*/ 42863 h 56"/>
              <a:gd name="T68" fmla="*/ 82550 w 68"/>
              <a:gd name="T69" fmla="*/ 42863 h 56"/>
              <a:gd name="T70" fmla="*/ 77788 w 68"/>
              <a:gd name="T71" fmla="*/ 47625 h 56"/>
              <a:gd name="T72" fmla="*/ 80963 w 68"/>
              <a:gd name="T73" fmla="*/ 55563 h 56"/>
              <a:gd name="T74" fmla="*/ 80963 w 68"/>
              <a:gd name="T75" fmla="*/ 63500 h 56"/>
              <a:gd name="T76" fmla="*/ 73025 w 68"/>
              <a:gd name="T77" fmla="*/ 63500 h 56"/>
              <a:gd name="T78" fmla="*/ 63500 w 68"/>
              <a:gd name="T79" fmla="*/ 58738 h 56"/>
              <a:gd name="T80" fmla="*/ 63500 w 68"/>
              <a:gd name="T81" fmla="*/ 63500 h 56"/>
              <a:gd name="T82" fmla="*/ 55563 w 68"/>
              <a:gd name="T83" fmla="*/ 65088 h 56"/>
              <a:gd name="T84" fmla="*/ 46038 w 68"/>
              <a:gd name="T85" fmla="*/ 73025 h 56"/>
              <a:gd name="T86" fmla="*/ 52388 w 68"/>
              <a:gd name="T87" fmla="*/ 69850 h 56"/>
              <a:gd name="T88" fmla="*/ 47625 w 68"/>
              <a:gd name="T89" fmla="*/ 76200 h 56"/>
              <a:gd name="T90" fmla="*/ 42863 w 68"/>
              <a:gd name="T91" fmla="*/ 76200 h 56"/>
              <a:gd name="T92" fmla="*/ 38100 w 68"/>
              <a:gd name="T93" fmla="*/ 77788 h 5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8"/>
              <a:gd name="T142" fmla="*/ 0 h 56"/>
              <a:gd name="T143" fmla="*/ 68 w 68"/>
              <a:gd name="T144" fmla="*/ 56 h 5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8" h="56">
                <a:moveTo>
                  <a:pt x="24" y="49"/>
                </a:moveTo>
                <a:lnTo>
                  <a:pt x="21" y="44"/>
                </a:lnTo>
                <a:lnTo>
                  <a:pt x="18" y="48"/>
                </a:lnTo>
                <a:lnTo>
                  <a:pt x="19" y="49"/>
                </a:lnTo>
                <a:lnTo>
                  <a:pt x="6" y="56"/>
                </a:lnTo>
                <a:lnTo>
                  <a:pt x="5" y="54"/>
                </a:lnTo>
                <a:lnTo>
                  <a:pt x="3" y="52"/>
                </a:lnTo>
                <a:lnTo>
                  <a:pt x="3" y="51"/>
                </a:lnTo>
                <a:lnTo>
                  <a:pt x="6" y="48"/>
                </a:lnTo>
                <a:lnTo>
                  <a:pt x="10" y="46"/>
                </a:lnTo>
                <a:lnTo>
                  <a:pt x="10" y="44"/>
                </a:lnTo>
                <a:lnTo>
                  <a:pt x="5" y="46"/>
                </a:lnTo>
                <a:lnTo>
                  <a:pt x="3" y="48"/>
                </a:lnTo>
                <a:lnTo>
                  <a:pt x="2" y="43"/>
                </a:lnTo>
                <a:lnTo>
                  <a:pt x="2" y="38"/>
                </a:lnTo>
                <a:lnTo>
                  <a:pt x="3" y="33"/>
                </a:lnTo>
                <a:lnTo>
                  <a:pt x="2" y="30"/>
                </a:lnTo>
                <a:lnTo>
                  <a:pt x="0" y="27"/>
                </a:lnTo>
                <a:lnTo>
                  <a:pt x="0" y="25"/>
                </a:lnTo>
                <a:lnTo>
                  <a:pt x="2" y="22"/>
                </a:lnTo>
                <a:lnTo>
                  <a:pt x="5" y="21"/>
                </a:lnTo>
                <a:lnTo>
                  <a:pt x="8" y="19"/>
                </a:lnTo>
                <a:lnTo>
                  <a:pt x="13" y="19"/>
                </a:lnTo>
                <a:lnTo>
                  <a:pt x="16" y="19"/>
                </a:lnTo>
                <a:lnTo>
                  <a:pt x="19" y="21"/>
                </a:lnTo>
                <a:lnTo>
                  <a:pt x="19" y="22"/>
                </a:lnTo>
                <a:lnTo>
                  <a:pt x="19" y="25"/>
                </a:lnTo>
                <a:lnTo>
                  <a:pt x="21" y="24"/>
                </a:lnTo>
                <a:lnTo>
                  <a:pt x="22" y="24"/>
                </a:lnTo>
                <a:lnTo>
                  <a:pt x="22" y="17"/>
                </a:lnTo>
                <a:lnTo>
                  <a:pt x="25" y="14"/>
                </a:lnTo>
                <a:lnTo>
                  <a:pt x="27" y="14"/>
                </a:lnTo>
                <a:lnTo>
                  <a:pt x="29" y="16"/>
                </a:lnTo>
                <a:lnTo>
                  <a:pt x="30" y="16"/>
                </a:lnTo>
                <a:lnTo>
                  <a:pt x="32" y="16"/>
                </a:lnTo>
                <a:lnTo>
                  <a:pt x="35" y="16"/>
                </a:lnTo>
                <a:lnTo>
                  <a:pt x="35" y="17"/>
                </a:lnTo>
                <a:lnTo>
                  <a:pt x="37" y="13"/>
                </a:lnTo>
                <a:lnTo>
                  <a:pt x="38" y="11"/>
                </a:lnTo>
                <a:lnTo>
                  <a:pt x="40" y="10"/>
                </a:lnTo>
                <a:lnTo>
                  <a:pt x="43" y="8"/>
                </a:lnTo>
                <a:lnTo>
                  <a:pt x="45" y="10"/>
                </a:lnTo>
                <a:lnTo>
                  <a:pt x="45" y="11"/>
                </a:lnTo>
                <a:lnTo>
                  <a:pt x="45" y="8"/>
                </a:lnTo>
                <a:lnTo>
                  <a:pt x="45" y="6"/>
                </a:lnTo>
                <a:lnTo>
                  <a:pt x="48" y="6"/>
                </a:lnTo>
                <a:lnTo>
                  <a:pt x="49" y="8"/>
                </a:lnTo>
                <a:lnTo>
                  <a:pt x="49" y="6"/>
                </a:lnTo>
                <a:lnTo>
                  <a:pt x="49" y="5"/>
                </a:lnTo>
                <a:lnTo>
                  <a:pt x="52" y="3"/>
                </a:lnTo>
                <a:lnTo>
                  <a:pt x="56" y="2"/>
                </a:lnTo>
                <a:lnTo>
                  <a:pt x="59" y="0"/>
                </a:lnTo>
                <a:lnTo>
                  <a:pt x="64" y="0"/>
                </a:lnTo>
                <a:lnTo>
                  <a:pt x="60" y="3"/>
                </a:lnTo>
                <a:lnTo>
                  <a:pt x="59" y="6"/>
                </a:lnTo>
                <a:lnTo>
                  <a:pt x="64" y="11"/>
                </a:lnTo>
                <a:lnTo>
                  <a:pt x="68" y="17"/>
                </a:lnTo>
                <a:lnTo>
                  <a:pt x="64" y="17"/>
                </a:lnTo>
                <a:lnTo>
                  <a:pt x="60" y="16"/>
                </a:lnTo>
                <a:lnTo>
                  <a:pt x="54" y="16"/>
                </a:lnTo>
                <a:lnTo>
                  <a:pt x="49" y="17"/>
                </a:lnTo>
                <a:lnTo>
                  <a:pt x="46" y="19"/>
                </a:lnTo>
                <a:lnTo>
                  <a:pt x="43" y="24"/>
                </a:lnTo>
                <a:lnTo>
                  <a:pt x="46" y="22"/>
                </a:lnTo>
                <a:lnTo>
                  <a:pt x="49" y="21"/>
                </a:lnTo>
                <a:lnTo>
                  <a:pt x="51" y="24"/>
                </a:lnTo>
                <a:lnTo>
                  <a:pt x="52" y="27"/>
                </a:lnTo>
                <a:lnTo>
                  <a:pt x="54" y="27"/>
                </a:lnTo>
                <a:lnTo>
                  <a:pt x="52" y="27"/>
                </a:lnTo>
                <a:lnTo>
                  <a:pt x="51" y="29"/>
                </a:lnTo>
                <a:lnTo>
                  <a:pt x="49" y="30"/>
                </a:lnTo>
                <a:lnTo>
                  <a:pt x="49" y="33"/>
                </a:lnTo>
                <a:lnTo>
                  <a:pt x="51" y="35"/>
                </a:lnTo>
                <a:lnTo>
                  <a:pt x="54" y="37"/>
                </a:lnTo>
                <a:lnTo>
                  <a:pt x="51" y="40"/>
                </a:lnTo>
                <a:lnTo>
                  <a:pt x="48" y="41"/>
                </a:lnTo>
                <a:lnTo>
                  <a:pt x="46" y="40"/>
                </a:lnTo>
                <a:lnTo>
                  <a:pt x="43" y="38"/>
                </a:lnTo>
                <a:lnTo>
                  <a:pt x="40" y="37"/>
                </a:lnTo>
                <a:lnTo>
                  <a:pt x="40" y="40"/>
                </a:lnTo>
                <a:lnTo>
                  <a:pt x="40" y="44"/>
                </a:lnTo>
                <a:lnTo>
                  <a:pt x="35" y="41"/>
                </a:lnTo>
                <a:lnTo>
                  <a:pt x="32" y="44"/>
                </a:lnTo>
                <a:lnTo>
                  <a:pt x="29" y="46"/>
                </a:lnTo>
                <a:lnTo>
                  <a:pt x="30" y="44"/>
                </a:lnTo>
                <a:lnTo>
                  <a:pt x="33" y="44"/>
                </a:lnTo>
                <a:lnTo>
                  <a:pt x="32" y="48"/>
                </a:lnTo>
                <a:lnTo>
                  <a:pt x="30" y="48"/>
                </a:lnTo>
                <a:lnTo>
                  <a:pt x="29" y="48"/>
                </a:lnTo>
                <a:lnTo>
                  <a:pt x="27" y="48"/>
                </a:lnTo>
                <a:lnTo>
                  <a:pt x="24" y="48"/>
                </a:lnTo>
                <a:lnTo>
                  <a:pt x="24" y="49"/>
                </a:lnTo>
                <a:close/>
              </a:path>
            </a:pathLst>
          </a:custGeom>
          <a:solidFill>
            <a:srgbClr val="A6A6A6">
              <a:alpha val="50000"/>
            </a:srgbClr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79" name="Freeform 82"/>
          <p:cNvSpPr>
            <a:spLocks/>
          </p:cNvSpPr>
          <p:nvPr/>
        </p:nvSpPr>
        <p:spPr bwMode="auto">
          <a:xfrm>
            <a:off x="1263650" y="5702300"/>
            <a:ext cx="26988" cy="12700"/>
          </a:xfrm>
          <a:custGeom>
            <a:avLst/>
            <a:gdLst>
              <a:gd name="T0" fmla="*/ 12700 w 17"/>
              <a:gd name="T1" fmla="*/ 4763 h 8"/>
              <a:gd name="T2" fmla="*/ 0 w 17"/>
              <a:gd name="T3" fmla="*/ 9525 h 8"/>
              <a:gd name="T4" fmla="*/ 4763 w 17"/>
              <a:gd name="T5" fmla="*/ 3175 h 8"/>
              <a:gd name="T6" fmla="*/ 12700 w 17"/>
              <a:gd name="T7" fmla="*/ 0 h 8"/>
              <a:gd name="T8" fmla="*/ 14288 w 17"/>
              <a:gd name="T9" fmla="*/ 4763 h 8"/>
              <a:gd name="T10" fmla="*/ 22225 w 17"/>
              <a:gd name="T11" fmla="*/ 4763 h 8"/>
              <a:gd name="T12" fmla="*/ 25400 w 17"/>
              <a:gd name="T13" fmla="*/ 9525 h 8"/>
              <a:gd name="T14" fmla="*/ 26988 w 17"/>
              <a:gd name="T15" fmla="*/ 12700 h 8"/>
              <a:gd name="T16" fmla="*/ 17463 w 17"/>
              <a:gd name="T17" fmla="*/ 9525 h 8"/>
              <a:gd name="T18" fmla="*/ 12700 w 17"/>
              <a:gd name="T19" fmla="*/ 4763 h 8"/>
              <a:gd name="T20" fmla="*/ 12700 w 17"/>
              <a:gd name="T21" fmla="*/ 4763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8"/>
              <a:gd name="T35" fmla="*/ 17 w 17"/>
              <a:gd name="T36" fmla="*/ 8 h 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8">
                <a:moveTo>
                  <a:pt x="8" y="3"/>
                </a:moveTo>
                <a:lnTo>
                  <a:pt x="0" y="6"/>
                </a:lnTo>
                <a:lnTo>
                  <a:pt x="3" y="2"/>
                </a:lnTo>
                <a:lnTo>
                  <a:pt x="8" y="0"/>
                </a:lnTo>
                <a:lnTo>
                  <a:pt x="9" y="3"/>
                </a:lnTo>
                <a:lnTo>
                  <a:pt x="14" y="3"/>
                </a:lnTo>
                <a:lnTo>
                  <a:pt x="16" y="6"/>
                </a:lnTo>
                <a:lnTo>
                  <a:pt x="17" y="8"/>
                </a:lnTo>
                <a:lnTo>
                  <a:pt x="11" y="6"/>
                </a:lnTo>
                <a:lnTo>
                  <a:pt x="8" y="3"/>
                </a:lnTo>
                <a:close/>
              </a:path>
            </a:pathLst>
          </a:custGeom>
          <a:solidFill>
            <a:srgbClr val="A6A6A6">
              <a:alpha val="50000"/>
            </a:srgbClr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80" name="Freeform 83"/>
          <p:cNvSpPr>
            <a:spLocks/>
          </p:cNvSpPr>
          <p:nvPr/>
        </p:nvSpPr>
        <p:spPr bwMode="auto">
          <a:xfrm>
            <a:off x="890588" y="5629275"/>
            <a:ext cx="60325" cy="33338"/>
          </a:xfrm>
          <a:custGeom>
            <a:avLst/>
            <a:gdLst>
              <a:gd name="T0" fmla="*/ 57150 w 38"/>
              <a:gd name="T1" fmla="*/ 33338 h 21"/>
              <a:gd name="T2" fmla="*/ 1588 w 38"/>
              <a:gd name="T3" fmla="*/ 20638 h 21"/>
              <a:gd name="T4" fmla="*/ 0 w 38"/>
              <a:gd name="T5" fmla="*/ 14288 h 21"/>
              <a:gd name="T6" fmla="*/ 0 w 38"/>
              <a:gd name="T7" fmla="*/ 9525 h 21"/>
              <a:gd name="T8" fmla="*/ 1588 w 38"/>
              <a:gd name="T9" fmla="*/ 7938 h 21"/>
              <a:gd name="T10" fmla="*/ 4763 w 38"/>
              <a:gd name="T11" fmla="*/ 4763 h 21"/>
              <a:gd name="T12" fmla="*/ 12700 w 38"/>
              <a:gd name="T13" fmla="*/ 4763 h 21"/>
              <a:gd name="T14" fmla="*/ 22225 w 38"/>
              <a:gd name="T15" fmla="*/ 7938 h 21"/>
              <a:gd name="T16" fmla="*/ 23813 w 38"/>
              <a:gd name="T17" fmla="*/ 3175 h 21"/>
              <a:gd name="T18" fmla="*/ 30163 w 38"/>
              <a:gd name="T19" fmla="*/ 0 h 21"/>
              <a:gd name="T20" fmla="*/ 34925 w 38"/>
              <a:gd name="T21" fmla="*/ 0 h 21"/>
              <a:gd name="T22" fmla="*/ 44450 w 38"/>
              <a:gd name="T23" fmla="*/ 0 h 21"/>
              <a:gd name="T24" fmla="*/ 52388 w 38"/>
              <a:gd name="T25" fmla="*/ 0 h 21"/>
              <a:gd name="T26" fmla="*/ 60325 w 38"/>
              <a:gd name="T27" fmla="*/ 7938 h 21"/>
              <a:gd name="T28" fmla="*/ 60325 w 38"/>
              <a:gd name="T29" fmla="*/ 12700 h 21"/>
              <a:gd name="T30" fmla="*/ 60325 w 38"/>
              <a:gd name="T31" fmla="*/ 20638 h 21"/>
              <a:gd name="T32" fmla="*/ 55563 w 38"/>
              <a:gd name="T33" fmla="*/ 26988 h 21"/>
              <a:gd name="T34" fmla="*/ 52388 w 38"/>
              <a:gd name="T35" fmla="*/ 33338 h 21"/>
              <a:gd name="T36" fmla="*/ 57150 w 38"/>
              <a:gd name="T37" fmla="*/ 33338 h 21"/>
              <a:gd name="T38" fmla="*/ 57150 w 38"/>
              <a:gd name="T39" fmla="*/ 33338 h 2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8"/>
              <a:gd name="T61" fmla="*/ 0 h 21"/>
              <a:gd name="T62" fmla="*/ 38 w 38"/>
              <a:gd name="T63" fmla="*/ 21 h 2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8" h="21">
                <a:moveTo>
                  <a:pt x="36" y="21"/>
                </a:moveTo>
                <a:lnTo>
                  <a:pt x="1" y="13"/>
                </a:lnTo>
                <a:lnTo>
                  <a:pt x="0" y="9"/>
                </a:lnTo>
                <a:lnTo>
                  <a:pt x="0" y="6"/>
                </a:lnTo>
                <a:lnTo>
                  <a:pt x="1" y="5"/>
                </a:lnTo>
                <a:lnTo>
                  <a:pt x="3" y="3"/>
                </a:lnTo>
                <a:lnTo>
                  <a:pt x="8" y="3"/>
                </a:lnTo>
                <a:lnTo>
                  <a:pt x="14" y="5"/>
                </a:lnTo>
                <a:lnTo>
                  <a:pt x="15" y="2"/>
                </a:lnTo>
                <a:lnTo>
                  <a:pt x="19" y="0"/>
                </a:lnTo>
                <a:lnTo>
                  <a:pt x="22" y="0"/>
                </a:lnTo>
                <a:lnTo>
                  <a:pt x="28" y="0"/>
                </a:lnTo>
                <a:lnTo>
                  <a:pt x="33" y="0"/>
                </a:lnTo>
                <a:lnTo>
                  <a:pt x="38" y="5"/>
                </a:lnTo>
                <a:lnTo>
                  <a:pt x="38" y="8"/>
                </a:lnTo>
                <a:lnTo>
                  <a:pt x="38" y="13"/>
                </a:lnTo>
                <a:lnTo>
                  <a:pt x="35" y="17"/>
                </a:lnTo>
                <a:lnTo>
                  <a:pt x="33" y="21"/>
                </a:lnTo>
                <a:lnTo>
                  <a:pt x="36" y="21"/>
                </a:lnTo>
                <a:close/>
              </a:path>
            </a:pathLst>
          </a:custGeom>
          <a:solidFill>
            <a:srgbClr val="A6A6A6">
              <a:alpha val="50000"/>
            </a:srgbClr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81" name="Freeform 84"/>
          <p:cNvSpPr>
            <a:spLocks/>
          </p:cNvSpPr>
          <p:nvPr/>
        </p:nvSpPr>
        <p:spPr bwMode="auto">
          <a:xfrm>
            <a:off x="754063" y="5624513"/>
            <a:ext cx="82550" cy="31750"/>
          </a:xfrm>
          <a:custGeom>
            <a:avLst/>
            <a:gdLst>
              <a:gd name="T0" fmla="*/ 9525 w 52"/>
              <a:gd name="T1" fmla="*/ 12700 h 20"/>
              <a:gd name="T2" fmla="*/ 20638 w 52"/>
              <a:gd name="T3" fmla="*/ 17463 h 20"/>
              <a:gd name="T4" fmla="*/ 30163 w 52"/>
              <a:gd name="T5" fmla="*/ 19050 h 20"/>
              <a:gd name="T6" fmla="*/ 39688 w 52"/>
              <a:gd name="T7" fmla="*/ 19050 h 20"/>
              <a:gd name="T8" fmla="*/ 50800 w 52"/>
              <a:gd name="T9" fmla="*/ 17463 h 20"/>
              <a:gd name="T10" fmla="*/ 47625 w 52"/>
              <a:gd name="T11" fmla="*/ 12700 h 20"/>
              <a:gd name="T12" fmla="*/ 44450 w 52"/>
              <a:gd name="T13" fmla="*/ 9525 h 20"/>
              <a:gd name="T14" fmla="*/ 42863 w 52"/>
              <a:gd name="T15" fmla="*/ 1588 h 20"/>
              <a:gd name="T16" fmla="*/ 44450 w 52"/>
              <a:gd name="T17" fmla="*/ 1588 h 20"/>
              <a:gd name="T18" fmla="*/ 50800 w 52"/>
              <a:gd name="T19" fmla="*/ 0 h 20"/>
              <a:gd name="T20" fmla="*/ 57150 w 52"/>
              <a:gd name="T21" fmla="*/ 0 h 20"/>
              <a:gd name="T22" fmla="*/ 63500 w 52"/>
              <a:gd name="T23" fmla="*/ 1588 h 20"/>
              <a:gd name="T24" fmla="*/ 65088 w 52"/>
              <a:gd name="T25" fmla="*/ 12700 h 20"/>
              <a:gd name="T26" fmla="*/ 73025 w 52"/>
              <a:gd name="T27" fmla="*/ 14288 h 20"/>
              <a:gd name="T28" fmla="*/ 82550 w 52"/>
              <a:gd name="T29" fmla="*/ 17463 h 20"/>
              <a:gd name="T30" fmla="*/ 74613 w 52"/>
              <a:gd name="T31" fmla="*/ 19050 h 20"/>
              <a:gd name="T32" fmla="*/ 73025 w 52"/>
              <a:gd name="T33" fmla="*/ 22225 h 20"/>
              <a:gd name="T34" fmla="*/ 69850 w 52"/>
              <a:gd name="T35" fmla="*/ 22225 h 20"/>
              <a:gd name="T36" fmla="*/ 69850 w 52"/>
              <a:gd name="T37" fmla="*/ 25400 h 20"/>
              <a:gd name="T38" fmla="*/ 69850 w 52"/>
              <a:gd name="T39" fmla="*/ 25400 h 20"/>
              <a:gd name="T40" fmla="*/ 73025 w 52"/>
              <a:gd name="T41" fmla="*/ 25400 h 20"/>
              <a:gd name="T42" fmla="*/ 69850 w 52"/>
              <a:gd name="T43" fmla="*/ 26988 h 20"/>
              <a:gd name="T44" fmla="*/ 68263 w 52"/>
              <a:gd name="T45" fmla="*/ 30163 h 20"/>
              <a:gd name="T46" fmla="*/ 60325 w 52"/>
              <a:gd name="T47" fmla="*/ 30163 h 20"/>
              <a:gd name="T48" fmla="*/ 52388 w 52"/>
              <a:gd name="T49" fmla="*/ 31750 h 20"/>
              <a:gd name="T50" fmla="*/ 42863 w 52"/>
              <a:gd name="T51" fmla="*/ 30163 h 20"/>
              <a:gd name="T52" fmla="*/ 31750 w 52"/>
              <a:gd name="T53" fmla="*/ 30163 h 20"/>
              <a:gd name="T54" fmla="*/ 22225 w 52"/>
              <a:gd name="T55" fmla="*/ 26988 h 20"/>
              <a:gd name="T56" fmla="*/ 14288 w 52"/>
              <a:gd name="T57" fmla="*/ 25400 h 20"/>
              <a:gd name="T58" fmla="*/ 4763 w 52"/>
              <a:gd name="T59" fmla="*/ 19050 h 20"/>
              <a:gd name="T60" fmla="*/ 0 w 52"/>
              <a:gd name="T61" fmla="*/ 14288 h 20"/>
              <a:gd name="T62" fmla="*/ 4763 w 52"/>
              <a:gd name="T63" fmla="*/ 12700 h 20"/>
              <a:gd name="T64" fmla="*/ 9525 w 52"/>
              <a:gd name="T65" fmla="*/ 12700 h 20"/>
              <a:gd name="T66" fmla="*/ 9525 w 52"/>
              <a:gd name="T67" fmla="*/ 12700 h 2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2"/>
              <a:gd name="T103" fmla="*/ 0 h 20"/>
              <a:gd name="T104" fmla="*/ 52 w 52"/>
              <a:gd name="T105" fmla="*/ 20 h 2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2" h="20">
                <a:moveTo>
                  <a:pt x="6" y="8"/>
                </a:moveTo>
                <a:lnTo>
                  <a:pt x="13" y="11"/>
                </a:lnTo>
                <a:lnTo>
                  <a:pt x="19" y="12"/>
                </a:lnTo>
                <a:lnTo>
                  <a:pt x="25" y="12"/>
                </a:lnTo>
                <a:lnTo>
                  <a:pt x="32" y="11"/>
                </a:lnTo>
                <a:lnTo>
                  <a:pt x="30" y="8"/>
                </a:lnTo>
                <a:lnTo>
                  <a:pt x="28" y="6"/>
                </a:lnTo>
                <a:lnTo>
                  <a:pt x="27" y="1"/>
                </a:lnTo>
                <a:lnTo>
                  <a:pt x="28" y="1"/>
                </a:lnTo>
                <a:lnTo>
                  <a:pt x="32" y="0"/>
                </a:lnTo>
                <a:lnTo>
                  <a:pt x="36" y="0"/>
                </a:lnTo>
                <a:lnTo>
                  <a:pt x="40" y="1"/>
                </a:lnTo>
                <a:lnTo>
                  <a:pt x="41" y="8"/>
                </a:lnTo>
                <a:lnTo>
                  <a:pt x="46" y="9"/>
                </a:lnTo>
                <a:lnTo>
                  <a:pt x="52" y="11"/>
                </a:lnTo>
                <a:lnTo>
                  <a:pt x="47" y="12"/>
                </a:lnTo>
                <a:lnTo>
                  <a:pt x="46" y="14"/>
                </a:lnTo>
                <a:lnTo>
                  <a:pt x="44" y="14"/>
                </a:lnTo>
                <a:lnTo>
                  <a:pt x="44" y="16"/>
                </a:lnTo>
                <a:lnTo>
                  <a:pt x="46" y="16"/>
                </a:lnTo>
                <a:lnTo>
                  <a:pt x="44" y="17"/>
                </a:lnTo>
                <a:lnTo>
                  <a:pt x="43" y="19"/>
                </a:lnTo>
                <a:lnTo>
                  <a:pt x="38" y="19"/>
                </a:lnTo>
                <a:lnTo>
                  <a:pt x="33" y="20"/>
                </a:lnTo>
                <a:lnTo>
                  <a:pt x="27" y="19"/>
                </a:lnTo>
                <a:lnTo>
                  <a:pt x="20" y="19"/>
                </a:lnTo>
                <a:lnTo>
                  <a:pt x="14" y="17"/>
                </a:lnTo>
                <a:lnTo>
                  <a:pt x="9" y="16"/>
                </a:lnTo>
                <a:lnTo>
                  <a:pt x="3" y="12"/>
                </a:lnTo>
                <a:lnTo>
                  <a:pt x="0" y="9"/>
                </a:lnTo>
                <a:lnTo>
                  <a:pt x="3" y="8"/>
                </a:lnTo>
                <a:lnTo>
                  <a:pt x="6" y="8"/>
                </a:lnTo>
                <a:close/>
              </a:path>
            </a:pathLst>
          </a:custGeom>
          <a:solidFill>
            <a:srgbClr val="A6A6A6">
              <a:alpha val="50000"/>
            </a:srgbClr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82" name="Freeform 85"/>
          <p:cNvSpPr>
            <a:spLocks/>
          </p:cNvSpPr>
          <p:nvPr/>
        </p:nvSpPr>
        <p:spPr bwMode="auto">
          <a:xfrm>
            <a:off x="698500" y="5616575"/>
            <a:ext cx="65088" cy="22225"/>
          </a:xfrm>
          <a:custGeom>
            <a:avLst/>
            <a:gdLst>
              <a:gd name="T0" fmla="*/ 0 w 41"/>
              <a:gd name="T1" fmla="*/ 17463 h 14"/>
              <a:gd name="T2" fmla="*/ 7938 w 41"/>
              <a:gd name="T3" fmla="*/ 17463 h 14"/>
              <a:gd name="T4" fmla="*/ 14288 w 41"/>
              <a:gd name="T5" fmla="*/ 20638 h 14"/>
              <a:gd name="T6" fmla="*/ 22225 w 41"/>
              <a:gd name="T7" fmla="*/ 20638 h 14"/>
              <a:gd name="T8" fmla="*/ 30163 w 41"/>
              <a:gd name="T9" fmla="*/ 22225 h 14"/>
              <a:gd name="T10" fmla="*/ 38100 w 41"/>
              <a:gd name="T11" fmla="*/ 22225 h 14"/>
              <a:gd name="T12" fmla="*/ 47625 w 41"/>
              <a:gd name="T13" fmla="*/ 22225 h 14"/>
              <a:gd name="T14" fmla="*/ 55563 w 41"/>
              <a:gd name="T15" fmla="*/ 20638 h 14"/>
              <a:gd name="T16" fmla="*/ 63500 w 41"/>
              <a:gd name="T17" fmla="*/ 20638 h 14"/>
              <a:gd name="T18" fmla="*/ 65088 w 41"/>
              <a:gd name="T19" fmla="*/ 12700 h 14"/>
              <a:gd name="T20" fmla="*/ 63500 w 41"/>
              <a:gd name="T21" fmla="*/ 4763 h 14"/>
              <a:gd name="T22" fmla="*/ 60325 w 41"/>
              <a:gd name="T23" fmla="*/ 0 h 14"/>
              <a:gd name="T24" fmla="*/ 55563 w 41"/>
              <a:gd name="T25" fmla="*/ 0 h 14"/>
              <a:gd name="T26" fmla="*/ 50800 w 41"/>
              <a:gd name="T27" fmla="*/ 0 h 14"/>
              <a:gd name="T28" fmla="*/ 47625 w 41"/>
              <a:gd name="T29" fmla="*/ 3175 h 14"/>
              <a:gd name="T30" fmla="*/ 39688 w 41"/>
              <a:gd name="T31" fmla="*/ 4763 h 14"/>
              <a:gd name="T32" fmla="*/ 38100 w 41"/>
              <a:gd name="T33" fmla="*/ 12700 h 14"/>
              <a:gd name="T34" fmla="*/ 31750 w 41"/>
              <a:gd name="T35" fmla="*/ 9525 h 14"/>
              <a:gd name="T36" fmla="*/ 25400 w 41"/>
              <a:gd name="T37" fmla="*/ 4763 h 14"/>
              <a:gd name="T38" fmla="*/ 20638 w 41"/>
              <a:gd name="T39" fmla="*/ 9525 h 14"/>
              <a:gd name="T40" fmla="*/ 14288 w 41"/>
              <a:gd name="T41" fmla="*/ 12700 h 14"/>
              <a:gd name="T42" fmla="*/ 7938 w 41"/>
              <a:gd name="T43" fmla="*/ 15875 h 14"/>
              <a:gd name="T44" fmla="*/ 0 w 41"/>
              <a:gd name="T45" fmla="*/ 17463 h 14"/>
              <a:gd name="T46" fmla="*/ 0 w 41"/>
              <a:gd name="T47" fmla="*/ 17463 h 1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1"/>
              <a:gd name="T73" fmla="*/ 0 h 14"/>
              <a:gd name="T74" fmla="*/ 41 w 41"/>
              <a:gd name="T75" fmla="*/ 14 h 1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1" h="14">
                <a:moveTo>
                  <a:pt x="0" y="11"/>
                </a:moveTo>
                <a:lnTo>
                  <a:pt x="5" y="11"/>
                </a:lnTo>
                <a:lnTo>
                  <a:pt x="9" y="13"/>
                </a:lnTo>
                <a:lnTo>
                  <a:pt x="14" y="13"/>
                </a:lnTo>
                <a:lnTo>
                  <a:pt x="19" y="14"/>
                </a:lnTo>
                <a:lnTo>
                  <a:pt x="24" y="14"/>
                </a:lnTo>
                <a:lnTo>
                  <a:pt x="30" y="14"/>
                </a:lnTo>
                <a:lnTo>
                  <a:pt x="35" y="13"/>
                </a:lnTo>
                <a:lnTo>
                  <a:pt x="40" y="13"/>
                </a:lnTo>
                <a:lnTo>
                  <a:pt x="41" y="8"/>
                </a:lnTo>
                <a:lnTo>
                  <a:pt x="40" y="3"/>
                </a:lnTo>
                <a:lnTo>
                  <a:pt x="38" y="0"/>
                </a:lnTo>
                <a:lnTo>
                  <a:pt x="35" y="0"/>
                </a:lnTo>
                <a:lnTo>
                  <a:pt x="32" y="0"/>
                </a:lnTo>
                <a:lnTo>
                  <a:pt x="30" y="2"/>
                </a:lnTo>
                <a:lnTo>
                  <a:pt x="25" y="3"/>
                </a:lnTo>
                <a:lnTo>
                  <a:pt x="24" y="8"/>
                </a:lnTo>
                <a:lnTo>
                  <a:pt x="20" y="6"/>
                </a:lnTo>
                <a:lnTo>
                  <a:pt x="16" y="3"/>
                </a:lnTo>
                <a:lnTo>
                  <a:pt x="13" y="6"/>
                </a:lnTo>
                <a:lnTo>
                  <a:pt x="9" y="8"/>
                </a:lnTo>
                <a:lnTo>
                  <a:pt x="5" y="10"/>
                </a:lnTo>
                <a:lnTo>
                  <a:pt x="0" y="11"/>
                </a:lnTo>
                <a:close/>
              </a:path>
            </a:pathLst>
          </a:custGeom>
          <a:solidFill>
            <a:srgbClr val="A6A6A6">
              <a:alpha val="50000"/>
            </a:srgbClr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83" name="Freeform 86"/>
          <p:cNvSpPr>
            <a:spLocks/>
          </p:cNvSpPr>
          <p:nvPr/>
        </p:nvSpPr>
        <p:spPr bwMode="auto">
          <a:xfrm>
            <a:off x="847725" y="5637213"/>
            <a:ext cx="17463" cy="6350"/>
          </a:xfrm>
          <a:custGeom>
            <a:avLst/>
            <a:gdLst>
              <a:gd name="T0" fmla="*/ 0 w 11"/>
              <a:gd name="T1" fmla="*/ 0 h 4"/>
              <a:gd name="T2" fmla="*/ 4763 w 11"/>
              <a:gd name="T3" fmla="*/ 1588 h 4"/>
              <a:gd name="T4" fmla="*/ 6350 w 11"/>
              <a:gd name="T5" fmla="*/ 6350 h 4"/>
              <a:gd name="T6" fmla="*/ 9525 w 11"/>
              <a:gd name="T7" fmla="*/ 1588 h 4"/>
              <a:gd name="T8" fmla="*/ 12700 w 11"/>
              <a:gd name="T9" fmla="*/ 0 h 4"/>
              <a:gd name="T10" fmla="*/ 17463 w 11"/>
              <a:gd name="T11" fmla="*/ 1588 h 4"/>
              <a:gd name="T12" fmla="*/ 17463 w 11"/>
              <a:gd name="T13" fmla="*/ 6350 h 4"/>
              <a:gd name="T14" fmla="*/ 6350 w 11"/>
              <a:gd name="T15" fmla="*/ 6350 h 4"/>
              <a:gd name="T16" fmla="*/ 1588 w 11"/>
              <a:gd name="T17" fmla="*/ 6350 h 4"/>
              <a:gd name="T18" fmla="*/ 0 w 11"/>
              <a:gd name="T19" fmla="*/ 4763 h 4"/>
              <a:gd name="T20" fmla="*/ 0 w 11"/>
              <a:gd name="T21" fmla="*/ 0 h 4"/>
              <a:gd name="T22" fmla="*/ 0 w 11"/>
              <a:gd name="T23" fmla="*/ 0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"/>
              <a:gd name="T37" fmla="*/ 0 h 4"/>
              <a:gd name="T38" fmla="*/ 11 w 11"/>
              <a:gd name="T39" fmla="*/ 4 h 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" h="4">
                <a:moveTo>
                  <a:pt x="0" y="0"/>
                </a:moveTo>
                <a:lnTo>
                  <a:pt x="3" y="1"/>
                </a:lnTo>
                <a:lnTo>
                  <a:pt x="4" y="4"/>
                </a:lnTo>
                <a:lnTo>
                  <a:pt x="6" y="1"/>
                </a:lnTo>
                <a:lnTo>
                  <a:pt x="8" y="0"/>
                </a:lnTo>
                <a:lnTo>
                  <a:pt x="11" y="1"/>
                </a:lnTo>
                <a:lnTo>
                  <a:pt x="11" y="4"/>
                </a:lnTo>
                <a:lnTo>
                  <a:pt x="4" y="4"/>
                </a:lnTo>
                <a:lnTo>
                  <a:pt x="1" y="4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6A6A6">
              <a:alpha val="50000"/>
            </a:srgbClr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84" name="Freeform 87"/>
          <p:cNvSpPr>
            <a:spLocks/>
          </p:cNvSpPr>
          <p:nvPr/>
        </p:nvSpPr>
        <p:spPr bwMode="auto">
          <a:xfrm>
            <a:off x="627063" y="5595938"/>
            <a:ext cx="15875" cy="11112"/>
          </a:xfrm>
          <a:custGeom>
            <a:avLst/>
            <a:gdLst>
              <a:gd name="T0" fmla="*/ 12700 w 10"/>
              <a:gd name="T1" fmla="*/ 0 h 7"/>
              <a:gd name="T2" fmla="*/ 15875 w 10"/>
              <a:gd name="T3" fmla="*/ 11112 h 7"/>
              <a:gd name="T4" fmla="*/ 7938 w 10"/>
              <a:gd name="T5" fmla="*/ 11112 h 7"/>
              <a:gd name="T6" fmla="*/ 0 w 10"/>
              <a:gd name="T7" fmla="*/ 7937 h 7"/>
              <a:gd name="T8" fmla="*/ 12700 w 10"/>
              <a:gd name="T9" fmla="*/ 0 h 7"/>
              <a:gd name="T10" fmla="*/ 12700 w 10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7"/>
              <a:gd name="T20" fmla="*/ 10 w 10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7">
                <a:moveTo>
                  <a:pt x="8" y="0"/>
                </a:moveTo>
                <a:lnTo>
                  <a:pt x="10" y="7"/>
                </a:lnTo>
                <a:lnTo>
                  <a:pt x="5" y="7"/>
                </a:lnTo>
                <a:lnTo>
                  <a:pt x="0" y="5"/>
                </a:lnTo>
                <a:lnTo>
                  <a:pt x="8" y="0"/>
                </a:lnTo>
                <a:close/>
              </a:path>
            </a:pathLst>
          </a:custGeom>
          <a:solidFill>
            <a:srgbClr val="A6A6A6">
              <a:alpha val="50000"/>
            </a:srgbClr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85" name="Freeform 88"/>
          <p:cNvSpPr>
            <a:spLocks/>
          </p:cNvSpPr>
          <p:nvPr/>
        </p:nvSpPr>
        <p:spPr bwMode="auto">
          <a:xfrm>
            <a:off x="663575" y="5608638"/>
            <a:ext cx="22225" cy="7937"/>
          </a:xfrm>
          <a:custGeom>
            <a:avLst/>
            <a:gdLst>
              <a:gd name="T0" fmla="*/ 22225 w 14"/>
              <a:gd name="T1" fmla="*/ 3175 h 5"/>
              <a:gd name="T2" fmla="*/ 12700 w 14"/>
              <a:gd name="T3" fmla="*/ 7937 h 5"/>
              <a:gd name="T4" fmla="*/ 4763 w 14"/>
              <a:gd name="T5" fmla="*/ 4762 h 5"/>
              <a:gd name="T6" fmla="*/ 0 w 14"/>
              <a:gd name="T7" fmla="*/ 3175 h 5"/>
              <a:gd name="T8" fmla="*/ 6350 w 14"/>
              <a:gd name="T9" fmla="*/ 0 h 5"/>
              <a:gd name="T10" fmla="*/ 12700 w 14"/>
              <a:gd name="T11" fmla="*/ 0 h 5"/>
              <a:gd name="T12" fmla="*/ 17463 w 14"/>
              <a:gd name="T13" fmla="*/ 0 h 5"/>
              <a:gd name="T14" fmla="*/ 22225 w 14"/>
              <a:gd name="T15" fmla="*/ 3175 h 5"/>
              <a:gd name="T16" fmla="*/ 22225 w 14"/>
              <a:gd name="T17" fmla="*/ 3175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"/>
              <a:gd name="T29" fmla="*/ 14 w 14"/>
              <a:gd name="T30" fmla="*/ 5 h 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">
                <a:moveTo>
                  <a:pt x="14" y="2"/>
                </a:moveTo>
                <a:lnTo>
                  <a:pt x="8" y="5"/>
                </a:lnTo>
                <a:lnTo>
                  <a:pt x="3" y="3"/>
                </a:lnTo>
                <a:lnTo>
                  <a:pt x="0" y="2"/>
                </a:lnTo>
                <a:lnTo>
                  <a:pt x="4" y="0"/>
                </a:lnTo>
                <a:lnTo>
                  <a:pt x="8" y="0"/>
                </a:lnTo>
                <a:lnTo>
                  <a:pt x="11" y="0"/>
                </a:lnTo>
                <a:lnTo>
                  <a:pt x="14" y="2"/>
                </a:lnTo>
                <a:close/>
              </a:path>
            </a:pathLst>
          </a:custGeom>
          <a:solidFill>
            <a:srgbClr val="A6A6A6">
              <a:alpha val="50000"/>
            </a:srgbClr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86" name="Freeform 89"/>
          <p:cNvSpPr>
            <a:spLocks/>
          </p:cNvSpPr>
          <p:nvPr/>
        </p:nvSpPr>
        <p:spPr bwMode="auto">
          <a:xfrm>
            <a:off x="1038225" y="5684838"/>
            <a:ext cx="23813" cy="9525"/>
          </a:xfrm>
          <a:custGeom>
            <a:avLst/>
            <a:gdLst>
              <a:gd name="T0" fmla="*/ 23813 w 15"/>
              <a:gd name="T1" fmla="*/ 4763 h 6"/>
              <a:gd name="T2" fmla="*/ 11113 w 15"/>
              <a:gd name="T3" fmla="*/ 9525 h 6"/>
              <a:gd name="T4" fmla="*/ 6350 w 15"/>
              <a:gd name="T5" fmla="*/ 7938 h 6"/>
              <a:gd name="T6" fmla="*/ 0 w 15"/>
              <a:gd name="T7" fmla="*/ 7938 h 6"/>
              <a:gd name="T8" fmla="*/ 3175 w 15"/>
              <a:gd name="T9" fmla="*/ 1588 h 6"/>
              <a:gd name="T10" fmla="*/ 7938 w 15"/>
              <a:gd name="T11" fmla="*/ 0 h 6"/>
              <a:gd name="T12" fmla="*/ 15875 w 15"/>
              <a:gd name="T13" fmla="*/ 0 h 6"/>
              <a:gd name="T14" fmla="*/ 23813 w 15"/>
              <a:gd name="T15" fmla="*/ 4763 h 6"/>
              <a:gd name="T16" fmla="*/ 23813 w 15"/>
              <a:gd name="T17" fmla="*/ 4763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6"/>
              <a:gd name="T29" fmla="*/ 15 w 15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6">
                <a:moveTo>
                  <a:pt x="15" y="3"/>
                </a:moveTo>
                <a:lnTo>
                  <a:pt x="7" y="6"/>
                </a:lnTo>
                <a:lnTo>
                  <a:pt x="4" y="5"/>
                </a:lnTo>
                <a:lnTo>
                  <a:pt x="0" y="5"/>
                </a:lnTo>
                <a:lnTo>
                  <a:pt x="2" y="1"/>
                </a:lnTo>
                <a:lnTo>
                  <a:pt x="5" y="0"/>
                </a:lnTo>
                <a:lnTo>
                  <a:pt x="10" y="0"/>
                </a:lnTo>
                <a:lnTo>
                  <a:pt x="15" y="3"/>
                </a:lnTo>
                <a:close/>
              </a:path>
            </a:pathLst>
          </a:custGeom>
          <a:solidFill>
            <a:srgbClr val="A6A6A6">
              <a:alpha val="50000"/>
            </a:srgbClr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87" name="Freeform 90"/>
          <p:cNvSpPr>
            <a:spLocks/>
          </p:cNvSpPr>
          <p:nvPr/>
        </p:nvSpPr>
        <p:spPr bwMode="auto">
          <a:xfrm>
            <a:off x="476250" y="5510213"/>
            <a:ext cx="60325" cy="47625"/>
          </a:xfrm>
          <a:custGeom>
            <a:avLst/>
            <a:gdLst>
              <a:gd name="T0" fmla="*/ 33338 w 38"/>
              <a:gd name="T1" fmla="*/ 23813 h 30"/>
              <a:gd name="T2" fmla="*/ 22225 w 38"/>
              <a:gd name="T3" fmla="*/ 23813 h 30"/>
              <a:gd name="T4" fmla="*/ 15875 w 38"/>
              <a:gd name="T5" fmla="*/ 15875 h 30"/>
              <a:gd name="T6" fmla="*/ 4763 w 38"/>
              <a:gd name="T7" fmla="*/ 4763 h 30"/>
              <a:gd name="T8" fmla="*/ 0 w 38"/>
              <a:gd name="T9" fmla="*/ 0 h 30"/>
              <a:gd name="T10" fmla="*/ 4763 w 38"/>
              <a:gd name="T11" fmla="*/ 0 h 30"/>
              <a:gd name="T12" fmla="*/ 9525 w 38"/>
              <a:gd name="T13" fmla="*/ 3175 h 30"/>
              <a:gd name="T14" fmla="*/ 17463 w 38"/>
              <a:gd name="T15" fmla="*/ 4763 h 30"/>
              <a:gd name="T16" fmla="*/ 22225 w 38"/>
              <a:gd name="T17" fmla="*/ 7938 h 30"/>
              <a:gd name="T18" fmla="*/ 30163 w 38"/>
              <a:gd name="T19" fmla="*/ 11113 h 30"/>
              <a:gd name="T20" fmla="*/ 34925 w 38"/>
              <a:gd name="T21" fmla="*/ 12700 h 30"/>
              <a:gd name="T22" fmla="*/ 39688 w 38"/>
              <a:gd name="T23" fmla="*/ 15875 h 30"/>
              <a:gd name="T24" fmla="*/ 47625 w 38"/>
              <a:gd name="T25" fmla="*/ 15875 h 30"/>
              <a:gd name="T26" fmla="*/ 42863 w 38"/>
              <a:gd name="T27" fmla="*/ 20638 h 30"/>
              <a:gd name="T28" fmla="*/ 38100 w 38"/>
              <a:gd name="T29" fmla="*/ 23813 h 30"/>
              <a:gd name="T30" fmla="*/ 46038 w 38"/>
              <a:gd name="T31" fmla="*/ 28575 h 30"/>
              <a:gd name="T32" fmla="*/ 50800 w 38"/>
              <a:gd name="T33" fmla="*/ 33338 h 30"/>
              <a:gd name="T34" fmla="*/ 55563 w 38"/>
              <a:gd name="T35" fmla="*/ 41275 h 30"/>
              <a:gd name="T36" fmla="*/ 60325 w 38"/>
              <a:gd name="T37" fmla="*/ 47625 h 30"/>
              <a:gd name="T38" fmla="*/ 55563 w 38"/>
              <a:gd name="T39" fmla="*/ 46038 h 30"/>
              <a:gd name="T40" fmla="*/ 47625 w 38"/>
              <a:gd name="T41" fmla="*/ 42863 h 30"/>
              <a:gd name="T42" fmla="*/ 42863 w 38"/>
              <a:gd name="T43" fmla="*/ 38100 h 30"/>
              <a:gd name="T44" fmla="*/ 38100 w 38"/>
              <a:gd name="T45" fmla="*/ 36513 h 30"/>
              <a:gd name="T46" fmla="*/ 38100 w 38"/>
              <a:gd name="T47" fmla="*/ 25400 h 30"/>
              <a:gd name="T48" fmla="*/ 33338 w 38"/>
              <a:gd name="T49" fmla="*/ 23813 h 30"/>
              <a:gd name="T50" fmla="*/ 33338 w 38"/>
              <a:gd name="T51" fmla="*/ 23813 h 3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0"/>
              <a:gd name="T80" fmla="*/ 38 w 38"/>
              <a:gd name="T81" fmla="*/ 30 h 3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0">
                <a:moveTo>
                  <a:pt x="21" y="15"/>
                </a:moveTo>
                <a:lnTo>
                  <a:pt x="14" y="15"/>
                </a:lnTo>
                <a:lnTo>
                  <a:pt x="10" y="10"/>
                </a:lnTo>
                <a:lnTo>
                  <a:pt x="3" y="3"/>
                </a:lnTo>
                <a:lnTo>
                  <a:pt x="0" y="0"/>
                </a:lnTo>
                <a:lnTo>
                  <a:pt x="3" y="0"/>
                </a:lnTo>
                <a:lnTo>
                  <a:pt x="6" y="2"/>
                </a:lnTo>
                <a:lnTo>
                  <a:pt x="11" y="3"/>
                </a:lnTo>
                <a:lnTo>
                  <a:pt x="14" y="5"/>
                </a:lnTo>
                <a:lnTo>
                  <a:pt x="19" y="7"/>
                </a:lnTo>
                <a:lnTo>
                  <a:pt x="22" y="8"/>
                </a:lnTo>
                <a:lnTo>
                  <a:pt x="25" y="10"/>
                </a:lnTo>
                <a:lnTo>
                  <a:pt x="30" y="10"/>
                </a:lnTo>
                <a:lnTo>
                  <a:pt x="27" y="13"/>
                </a:lnTo>
                <a:lnTo>
                  <a:pt x="24" y="15"/>
                </a:lnTo>
                <a:lnTo>
                  <a:pt x="29" y="18"/>
                </a:lnTo>
                <a:lnTo>
                  <a:pt x="32" y="21"/>
                </a:lnTo>
                <a:lnTo>
                  <a:pt x="35" y="26"/>
                </a:lnTo>
                <a:lnTo>
                  <a:pt x="38" y="30"/>
                </a:lnTo>
                <a:lnTo>
                  <a:pt x="35" y="29"/>
                </a:lnTo>
                <a:lnTo>
                  <a:pt x="30" y="27"/>
                </a:lnTo>
                <a:lnTo>
                  <a:pt x="27" y="24"/>
                </a:lnTo>
                <a:lnTo>
                  <a:pt x="24" y="23"/>
                </a:lnTo>
                <a:lnTo>
                  <a:pt x="24" y="16"/>
                </a:lnTo>
                <a:lnTo>
                  <a:pt x="21" y="15"/>
                </a:lnTo>
                <a:close/>
              </a:path>
            </a:pathLst>
          </a:custGeom>
          <a:solidFill>
            <a:srgbClr val="A6A6A6">
              <a:alpha val="50000"/>
            </a:srgbClr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88" name="Freeform 91"/>
          <p:cNvSpPr>
            <a:spLocks/>
          </p:cNvSpPr>
          <p:nvPr/>
        </p:nvSpPr>
        <p:spPr bwMode="auto">
          <a:xfrm>
            <a:off x="565150" y="5565775"/>
            <a:ext cx="14288" cy="11113"/>
          </a:xfrm>
          <a:custGeom>
            <a:avLst/>
            <a:gdLst>
              <a:gd name="T0" fmla="*/ 9525 w 9"/>
              <a:gd name="T1" fmla="*/ 0 h 7"/>
              <a:gd name="T2" fmla="*/ 0 w 9"/>
              <a:gd name="T3" fmla="*/ 4763 h 7"/>
              <a:gd name="T4" fmla="*/ 4763 w 9"/>
              <a:gd name="T5" fmla="*/ 7938 h 7"/>
              <a:gd name="T6" fmla="*/ 14288 w 9"/>
              <a:gd name="T7" fmla="*/ 11113 h 7"/>
              <a:gd name="T8" fmla="*/ 9525 w 9"/>
              <a:gd name="T9" fmla="*/ 0 h 7"/>
              <a:gd name="T10" fmla="*/ 9525 w 9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7"/>
              <a:gd name="T20" fmla="*/ 9 w 9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7">
                <a:moveTo>
                  <a:pt x="6" y="0"/>
                </a:moveTo>
                <a:lnTo>
                  <a:pt x="0" y="3"/>
                </a:lnTo>
                <a:lnTo>
                  <a:pt x="3" y="5"/>
                </a:lnTo>
                <a:lnTo>
                  <a:pt x="9" y="7"/>
                </a:lnTo>
                <a:lnTo>
                  <a:pt x="6" y="0"/>
                </a:lnTo>
                <a:close/>
              </a:path>
            </a:pathLst>
          </a:custGeom>
          <a:solidFill>
            <a:srgbClr val="A6A6A6">
              <a:alpha val="50000"/>
            </a:srgbClr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89" name="Freeform 92"/>
          <p:cNvSpPr>
            <a:spLocks/>
          </p:cNvSpPr>
          <p:nvPr/>
        </p:nvSpPr>
        <p:spPr bwMode="auto">
          <a:xfrm>
            <a:off x="1023938" y="5426075"/>
            <a:ext cx="55562" cy="42863"/>
          </a:xfrm>
          <a:custGeom>
            <a:avLst/>
            <a:gdLst>
              <a:gd name="T0" fmla="*/ 44450 w 35"/>
              <a:gd name="T1" fmla="*/ 39688 h 27"/>
              <a:gd name="T2" fmla="*/ 31750 w 35"/>
              <a:gd name="T3" fmla="*/ 42863 h 27"/>
              <a:gd name="T4" fmla="*/ 22225 w 35"/>
              <a:gd name="T5" fmla="*/ 38100 h 27"/>
              <a:gd name="T6" fmla="*/ 14287 w 35"/>
              <a:gd name="T7" fmla="*/ 30163 h 27"/>
              <a:gd name="T8" fmla="*/ 9525 w 35"/>
              <a:gd name="T9" fmla="*/ 22225 h 27"/>
              <a:gd name="T10" fmla="*/ 7937 w 35"/>
              <a:gd name="T11" fmla="*/ 12700 h 27"/>
              <a:gd name="T12" fmla="*/ 0 w 35"/>
              <a:gd name="T13" fmla="*/ 4763 h 27"/>
              <a:gd name="T14" fmla="*/ 7937 w 35"/>
              <a:gd name="T15" fmla="*/ 0 h 27"/>
              <a:gd name="T16" fmla="*/ 14287 w 35"/>
              <a:gd name="T17" fmla="*/ 0 h 27"/>
              <a:gd name="T18" fmla="*/ 22225 w 35"/>
              <a:gd name="T19" fmla="*/ 3175 h 27"/>
              <a:gd name="T20" fmla="*/ 30162 w 35"/>
              <a:gd name="T21" fmla="*/ 7938 h 27"/>
              <a:gd name="T22" fmla="*/ 38100 w 35"/>
              <a:gd name="T23" fmla="*/ 9525 h 27"/>
              <a:gd name="T24" fmla="*/ 44450 w 35"/>
              <a:gd name="T25" fmla="*/ 15875 h 27"/>
              <a:gd name="T26" fmla="*/ 47625 w 35"/>
              <a:gd name="T27" fmla="*/ 17463 h 27"/>
              <a:gd name="T28" fmla="*/ 55562 w 35"/>
              <a:gd name="T29" fmla="*/ 22225 h 27"/>
              <a:gd name="T30" fmla="*/ 47625 w 35"/>
              <a:gd name="T31" fmla="*/ 30163 h 27"/>
              <a:gd name="T32" fmla="*/ 44450 w 35"/>
              <a:gd name="T33" fmla="*/ 39688 h 27"/>
              <a:gd name="T34" fmla="*/ 44450 w 35"/>
              <a:gd name="T35" fmla="*/ 39688 h 2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5"/>
              <a:gd name="T55" fmla="*/ 0 h 27"/>
              <a:gd name="T56" fmla="*/ 35 w 35"/>
              <a:gd name="T57" fmla="*/ 27 h 2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5" h="27">
                <a:moveTo>
                  <a:pt x="28" y="25"/>
                </a:moveTo>
                <a:lnTo>
                  <a:pt x="20" y="27"/>
                </a:lnTo>
                <a:lnTo>
                  <a:pt x="14" y="24"/>
                </a:lnTo>
                <a:lnTo>
                  <a:pt x="9" y="19"/>
                </a:lnTo>
                <a:lnTo>
                  <a:pt x="6" y="14"/>
                </a:lnTo>
                <a:lnTo>
                  <a:pt x="5" y="8"/>
                </a:lnTo>
                <a:lnTo>
                  <a:pt x="0" y="3"/>
                </a:lnTo>
                <a:lnTo>
                  <a:pt x="5" y="0"/>
                </a:lnTo>
                <a:lnTo>
                  <a:pt x="9" y="0"/>
                </a:lnTo>
                <a:lnTo>
                  <a:pt x="14" y="2"/>
                </a:lnTo>
                <a:lnTo>
                  <a:pt x="19" y="5"/>
                </a:lnTo>
                <a:lnTo>
                  <a:pt x="24" y="6"/>
                </a:lnTo>
                <a:lnTo>
                  <a:pt x="28" y="10"/>
                </a:lnTo>
                <a:lnTo>
                  <a:pt x="30" y="11"/>
                </a:lnTo>
                <a:lnTo>
                  <a:pt x="35" y="14"/>
                </a:lnTo>
                <a:lnTo>
                  <a:pt x="30" y="19"/>
                </a:lnTo>
                <a:lnTo>
                  <a:pt x="28" y="25"/>
                </a:lnTo>
                <a:close/>
              </a:path>
            </a:pathLst>
          </a:custGeom>
          <a:solidFill>
            <a:srgbClr val="A6A6A6">
              <a:alpha val="50000"/>
            </a:srgbClr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0" name="Freeform 93"/>
          <p:cNvSpPr>
            <a:spLocks/>
          </p:cNvSpPr>
          <p:nvPr/>
        </p:nvSpPr>
        <p:spPr bwMode="auto">
          <a:xfrm>
            <a:off x="1062038" y="5181600"/>
            <a:ext cx="60325" cy="77788"/>
          </a:xfrm>
          <a:custGeom>
            <a:avLst/>
            <a:gdLst>
              <a:gd name="T0" fmla="*/ 39688 w 38"/>
              <a:gd name="T1" fmla="*/ 25400 h 49"/>
              <a:gd name="T2" fmla="*/ 39688 w 38"/>
              <a:gd name="T3" fmla="*/ 34925 h 49"/>
              <a:gd name="T4" fmla="*/ 39688 w 38"/>
              <a:gd name="T5" fmla="*/ 47625 h 49"/>
              <a:gd name="T6" fmla="*/ 44450 w 38"/>
              <a:gd name="T7" fmla="*/ 57150 h 49"/>
              <a:gd name="T8" fmla="*/ 49213 w 38"/>
              <a:gd name="T9" fmla="*/ 65088 h 49"/>
              <a:gd name="T10" fmla="*/ 55563 w 38"/>
              <a:gd name="T11" fmla="*/ 68263 h 49"/>
              <a:gd name="T12" fmla="*/ 60325 w 38"/>
              <a:gd name="T13" fmla="*/ 73025 h 49"/>
              <a:gd name="T14" fmla="*/ 49213 w 38"/>
              <a:gd name="T15" fmla="*/ 77788 h 49"/>
              <a:gd name="T16" fmla="*/ 44450 w 38"/>
              <a:gd name="T17" fmla="*/ 68263 h 49"/>
              <a:gd name="T18" fmla="*/ 39688 w 38"/>
              <a:gd name="T19" fmla="*/ 68263 h 49"/>
              <a:gd name="T20" fmla="*/ 31750 w 38"/>
              <a:gd name="T21" fmla="*/ 68263 h 49"/>
              <a:gd name="T22" fmla="*/ 25400 w 38"/>
              <a:gd name="T23" fmla="*/ 73025 h 49"/>
              <a:gd name="T24" fmla="*/ 25400 w 38"/>
              <a:gd name="T25" fmla="*/ 65088 h 49"/>
              <a:gd name="T26" fmla="*/ 25400 w 38"/>
              <a:gd name="T27" fmla="*/ 57150 h 49"/>
              <a:gd name="T28" fmla="*/ 25400 w 38"/>
              <a:gd name="T29" fmla="*/ 52388 h 49"/>
              <a:gd name="T30" fmla="*/ 25400 w 38"/>
              <a:gd name="T31" fmla="*/ 47625 h 49"/>
              <a:gd name="T32" fmla="*/ 22225 w 38"/>
              <a:gd name="T33" fmla="*/ 39688 h 49"/>
              <a:gd name="T34" fmla="*/ 22225 w 38"/>
              <a:gd name="T35" fmla="*/ 34925 h 49"/>
              <a:gd name="T36" fmla="*/ 22225 w 38"/>
              <a:gd name="T37" fmla="*/ 30163 h 49"/>
              <a:gd name="T38" fmla="*/ 22225 w 38"/>
              <a:gd name="T39" fmla="*/ 25400 h 49"/>
              <a:gd name="T40" fmla="*/ 17463 w 38"/>
              <a:gd name="T41" fmla="*/ 22225 h 49"/>
              <a:gd name="T42" fmla="*/ 9525 w 38"/>
              <a:gd name="T43" fmla="*/ 22225 h 49"/>
              <a:gd name="T44" fmla="*/ 4763 w 38"/>
              <a:gd name="T45" fmla="*/ 20638 h 49"/>
              <a:gd name="T46" fmla="*/ 0 w 38"/>
              <a:gd name="T47" fmla="*/ 17463 h 49"/>
              <a:gd name="T48" fmla="*/ 0 w 38"/>
              <a:gd name="T49" fmla="*/ 12700 h 49"/>
              <a:gd name="T50" fmla="*/ 1588 w 38"/>
              <a:gd name="T51" fmla="*/ 7938 h 49"/>
              <a:gd name="T52" fmla="*/ 6350 w 38"/>
              <a:gd name="T53" fmla="*/ 1588 h 49"/>
              <a:gd name="T54" fmla="*/ 14288 w 38"/>
              <a:gd name="T55" fmla="*/ 0 h 49"/>
              <a:gd name="T56" fmla="*/ 17463 w 38"/>
              <a:gd name="T57" fmla="*/ 4763 h 49"/>
              <a:gd name="T58" fmla="*/ 19050 w 38"/>
              <a:gd name="T59" fmla="*/ 7938 h 49"/>
              <a:gd name="T60" fmla="*/ 22225 w 38"/>
              <a:gd name="T61" fmla="*/ 12700 h 49"/>
              <a:gd name="T62" fmla="*/ 26988 w 38"/>
              <a:gd name="T63" fmla="*/ 14288 h 49"/>
              <a:gd name="T64" fmla="*/ 34925 w 38"/>
              <a:gd name="T65" fmla="*/ 17463 h 49"/>
              <a:gd name="T66" fmla="*/ 39688 w 38"/>
              <a:gd name="T67" fmla="*/ 25400 h 49"/>
              <a:gd name="T68" fmla="*/ 39688 w 38"/>
              <a:gd name="T69" fmla="*/ 25400 h 4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8"/>
              <a:gd name="T106" fmla="*/ 0 h 49"/>
              <a:gd name="T107" fmla="*/ 38 w 38"/>
              <a:gd name="T108" fmla="*/ 49 h 4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8" h="49">
                <a:moveTo>
                  <a:pt x="25" y="16"/>
                </a:moveTo>
                <a:lnTo>
                  <a:pt x="25" y="22"/>
                </a:lnTo>
                <a:lnTo>
                  <a:pt x="25" y="30"/>
                </a:lnTo>
                <a:lnTo>
                  <a:pt x="28" y="36"/>
                </a:lnTo>
                <a:lnTo>
                  <a:pt x="31" y="41"/>
                </a:lnTo>
                <a:lnTo>
                  <a:pt x="35" y="43"/>
                </a:lnTo>
                <a:lnTo>
                  <a:pt x="38" y="46"/>
                </a:lnTo>
                <a:lnTo>
                  <a:pt x="31" y="49"/>
                </a:lnTo>
                <a:lnTo>
                  <a:pt x="28" y="43"/>
                </a:lnTo>
                <a:lnTo>
                  <a:pt x="25" y="43"/>
                </a:lnTo>
                <a:lnTo>
                  <a:pt x="20" y="43"/>
                </a:lnTo>
                <a:lnTo>
                  <a:pt x="16" y="46"/>
                </a:lnTo>
                <a:lnTo>
                  <a:pt x="16" y="41"/>
                </a:lnTo>
                <a:lnTo>
                  <a:pt x="16" y="36"/>
                </a:lnTo>
                <a:lnTo>
                  <a:pt x="16" y="33"/>
                </a:lnTo>
                <a:lnTo>
                  <a:pt x="16" y="30"/>
                </a:lnTo>
                <a:lnTo>
                  <a:pt x="14" y="25"/>
                </a:lnTo>
                <a:lnTo>
                  <a:pt x="14" y="22"/>
                </a:lnTo>
                <a:lnTo>
                  <a:pt x="14" y="19"/>
                </a:lnTo>
                <a:lnTo>
                  <a:pt x="14" y="16"/>
                </a:lnTo>
                <a:lnTo>
                  <a:pt x="11" y="14"/>
                </a:lnTo>
                <a:lnTo>
                  <a:pt x="6" y="14"/>
                </a:lnTo>
                <a:lnTo>
                  <a:pt x="3" y="13"/>
                </a:lnTo>
                <a:lnTo>
                  <a:pt x="0" y="11"/>
                </a:lnTo>
                <a:lnTo>
                  <a:pt x="0" y="8"/>
                </a:lnTo>
                <a:lnTo>
                  <a:pt x="1" y="5"/>
                </a:lnTo>
                <a:lnTo>
                  <a:pt x="4" y="1"/>
                </a:lnTo>
                <a:lnTo>
                  <a:pt x="9" y="0"/>
                </a:lnTo>
                <a:lnTo>
                  <a:pt x="11" y="3"/>
                </a:lnTo>
                <a:lnTo>
                  <a:pt x="12" y="5"/>
                </a:lnTo>
                <a:lnTo>
                  <a:pt x="14" y="8"/>
                </a:lnTo>
                <a:lnTo>
                  <a:pt x="17" y="9"/>
                </a:lnTo>
                <a:lnTo>
                  <a:pt x="22" y="11"/>
                </a:lnTo>
                <a:lnTo>
                  <a:pt x="25" y="16"/>
                </a:lnTo>
                <a:close/>
              </a:path>
            </a:pathLst>
          </a:custGeom>
          <a:solidFill>
            <a:srgbClr val="A6A6A6">
              <a:alpha val="50000"/>
            </a:srgbClr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1" name="Freeform 94"/>
          <p:cNvSpPr>
            <a:spLocks/>
          </p:cNvSpPr>
          <p:nvPr/>
        </p:nvSpPr>
        <p:spPr bwMode="auto">
          <a:xfrm>
            <a:off x="1541463" y="5573713"/>
            <a:ext cx="34925" cy="22225"/>
          </a:xfrm>
          <a:custGeom>
            <a:avLst/>
            <a:gdLst>
              <a:gd name="T0" fmla="*/ 22225 w 22"/>
              <a:gd name="T1" fmla="*/ 3175 h 14"/>
              <a:gd name="T2" fmla="*/ 26988 w 22"/>
              <a:gd name="T3" fmla="*/ 0 h 14"/>
              <a:gd name="T4" fmla="*/ 34925 w 22"/>
              <a:gd name="T5" fmla="*/ 3175 h 14"/>
              <a:gd name="T6" fmla="*/ 30163 w 22"/>
              <a:gd name="T7" fmla="*/ 7938 h 14"/>
              <a:gd name="T8" fmla="*/ 22225 w 22"/>
              <a:gd name="T9" fmla="*/ 9525 h 14"/>
              <a:gd name="T10" fmla="*/ 14288 w 22"/>
              <a:gd name="T11" fmla="*/ 15875 h 14"/>
              <a:gd name="T12" fmla="*/ 6350 w 22"/>
              <a:gd name="T13" fmla="*/ 22225 h 14"/>
              <a:gd name="T14" fmla="*/ 1588 w 22"/>
              <a:gd name="T15" fmla="*/ 22225 h 14"/>
              <a:gd name="T16" fmla="*/ 0 w 22"/>
              <a:gd name="T17" fmla="*/ 20638 h 14"/>
              <a:gd name="T18" fmla="*/ 4763 w 22"/>
              <a:gd name="T19" fmla="*/ 15875 h 14"/>
              <a:gd name="T20" fmla="*/ 9525 w 22"/>
              <a:gd name="T21" fmla="*/ 9525 h 14"/>
              <a:gd name="T22" fmla="*/ 14288 w 22"/>
              <a:gd name="T23" fmla="*/ 4763 h 14"/>
              <a:gd name="T24" fmla="*/ 22225 w 22"/>
              <a:gd name="T25" fmla="*/ 3175 h 14"/>
              <a:gd name="T26" fmla="*/ 22225 w 22"/>
              <a:gd name="T27" fmla="*/ 3175 h 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2"/>
              <a:gd name="T43" fmla="*/ 0 h 14"/>
              <a:gd name="T44" fmla="*/ 22 w 22"/>
              <a:gd name="T45" fmla="*/ 14 h 1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2" h="14">
                <a:moveTo>
                  <a:pt x="14" y="2"/>
                </a:moveTo>
                <a:lnTo>
                  <a:pt x="17" y="0"/>
                </a:lnTo>
                <a:lnTo>
                  <a:pt x="22" y="2"/>
                </a:lnTo>
                <a:lnTo>
                  <a:pt x="19" y="5"/>
                </a:lnTo>
                <a:lnTo>
                  <a:pt x="14" y="6"/>
                </a:lnTo>
                <a:lnTo>
                  <a:pt x="9" y="10"/>
                </a:lnTo>
                <a:lnTo>
                  <a:pt x="4" y="14"/>
                </a:lnTo>
                <a:lnTo>
                  <a:pt x="1" y="14"/>
                </a:lnTo>
                <a:lnTo>
                  <a:pt x="0" y="13"/>
                </a:lnTo>
                <a:lnTo>
                  <a:pt x="3" y="10"/>
                </a:lnTo>
                <a:lnTo>
                  <a:pt x="6" y="6"/>
                </a:lnTo>
                <a:lnTo>
                  <a:pt x="9" y="3"/>
                </a:lnTo>
                <a:lnTo>
                  <a:pt x="14" y="2"/>
                </a:lnTo>
                <a:close/>
              </a:path>
            </a:pathLst>
          </a:custGeom>
          <a:solidFill>
            <a:srgbClr val="A6A6A6">
              <a:alpha val="50000"/>
            </a:srgbClr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92" name="Freeform 95"/>
          <p:cNvSpPr>
            <a:spLocks/>
          </p:cNvSpPr>
          <p:nvPr/>
        </p:nvSpPr>
        <p:spPr bwMode="auto">
          <a:xfrm>
            <a:off x="1936750" y="5878513"/>
            <a:ext cx="55563" cy="85725"/>
          </a:xfrm>
          <a:custGeom>
            <a:avLst/>
            <a:gdLst>
              <a:gd name="T0" fmla="*/ 38100 w 35"/>
              <a:gd name="T1" fmla="*/ 23813 h 54"/>
              <a:gd name="T2" fmla="*/ 39688 w 35"/>
              <a:gd name="T3" fmla="*/ 28575 h 54"/>
              <a:gd name="T4" fmla="*/ 38100 w 35"/>
              <a:gd name="T5" fmla="*/ 33338 h 54"/>
              <a:gd name="T6" fmla="*/ 39688 w 35"/>
              <a:gd name="T7" fmla="*/ 34925 h 54"/>
              <a:gd name="T8" fmla="*/ 46038 w 35"/>
              <a:gd name="T9" fmla="*/ 38100 h 54"/>
              <a:gd name="T10" fmla="*/ 46038 w 35"/>
              <a:gd name="T11" fmla="*/ 41275 h 54"/>
              <a:gd name="T12" fmla="*/ 46038 w 35"/>
              <a:gd name="T13" fmla="*/ 42863 h 54"/>
              <a:gd name="T14" fmla="*/ 46038 w 35"/>
              <a:gd name="T15" fmla="*/ 46038 h 54"/>
              <a:gd name="T16" fmla="*/ 47625 w 35"/>
              <a:gd name="T17" fmla="*/ 50800 h 54"/>
              <a:gd name="T18" fmla="*/ 50800 w 35"/>
              <a:gd name="T19" fmla="*/ 53975 h 54"/>
              <a:gd name="T20" fmla="*/ 52388 w 35"/>
              <a:gd name="T21" fmla="*/ 58738 h 54"/>
              <a:gd name="T22" fmla="*/ 55563 w 35"/>
              <a:gd name="T23" fmla="*/ 63500 h 54"/>
              <a:gd name="T24" fmla="*/ 55563 w 35"/>
              <a:gd name="T25" fmla="*/ 71438 h 54"/>
              <a:gd name="T26" fmla="*/ 52388 w 35"/>
              <a:gd name="T27" fmla="*/ 77788 h 54"/>
              <a:gd name="T28" fmla="*/ 50800 w 35"/>
              <a:gd name="T29" fmla="*/ 84138 h 54"/>
              <a:gd name="T30" fmla="*/ 42863 w 35"/>
              <a:gd name="T31" fmla="*/ 84138 h 54"/>
              <a:gd name="T32" fmla="*/ 39688 w 35"/>
              <a:gd name="T33" fmla="*/ 80963 h 54"/>
              <a:gd name="T34" fmla="*/ 38100 w 35"/>
              <a:gd name="T35" fmla="*/ 76200 h 54"/>
              <a:gd name="T36" fmla="*/ 34925 w 35"/>
              <a:gd name="T37" fmla="*/ 73025 h 54"/>
              <a:gd name="T38" fmla="*/ 30163 w 35"/>
              <a:gd name="T39" fmla="*/ 66675 h 54"/>
              <a:gd name="T40" fmla="*/ 30163 w 35"/>
              <a:gd name="T41" fmla="*/ 60325 h 54"/>
              <a:gd name="T42" fmla="*/ 20638 w 35"/>
              <a:gd name="T43" fmla="*/ 66675 h 54"/>
              <a:gd name="T44" fmla="*/ 22225 w 35"/>
              <a:gd name="T45" fmla="*/ 68263 h 54"/>
              <a:gd name="T46" fmla="*/ 26988 w 35"/>
              <a:gd name="T47" fmla="*/ 73025 h 54"/>
              <a:gd name="T48" fmla="*/ 30163 w 35"/>
              <a:gd name="T49" fmla="*/ 77788 h 54"/>
              <a:gd name="T50" fmla="*/ 26988 w 35"/>
              <a:gd name="T51" fmla="*/ 85725 h 54"/>
              <a:gd name="T52" fmla="*/ 22225 w 35"/>
              <a:gd name="T53" fmla="*/ 80963 h 54"/>
              <a:gd name="T54" fmla="*/ 20638 w 35"/>
              <a:gd name="T55" fmla="*/ 73025 h 54"/>
              <a:gd name="T56" fmla="*/ 15875 w 35"/>
              <a:gd name="T57" fmla="*/ 66675 h 54"/>
              <a:gd name="T58" fmla="*/ 15875 w 35"/>
              <a:gd name="T59" fmla="*/ 63500 h 54"/>
              <a:gd name="T60" fmla="*/ 12700 w 35"/>
              <a:gd name="T61" fmla="*/ 58738 h 54"/>
              <a:gd name="T62" fmla="*/ 12700 w 35"/>
              <a:gd name="T63" fmla="*/ 50800 h 54"/>
              <a:gd name="T64" fmla="*/ 4763 w 35"/>
              <a:gd name="T65" fmla="*/ 50800 h 54"/>
              <a:gd name="T66" fmla="*/ 3175 w 35"/>
              <a:gd name="T67" fmla="*/ 47625 h 54"/>
              <a:gd name="T68" fmla="*/ 7938 w 35"/>
              <a:gd name="T69" fmla="*/ 42863 h 54"/>
              <a:gd name="T70" fmla="*/ 12700 w 35"/>
              <a:gd name="T71" fmla="*/ 42863 h 54"/>
              <a:gd name="T72" fmla="*/ 9525 w 35"/>
              <a:gd name="T73" fmla="*/ 34925 h 54"/>
              <a:gd name="T74" fmla="*/ 4763 w 35"/>
              <a:gd name="T75" fmla="*/ 25400 h 54"/>
              <a:gd name="T76" fmla="*/ 12700 w 35"/>
              <a:gd name="T77" fmla="*/ 23813 h 54"/>
              <a:gd name="T78" fmla="*/ 15875 w 35"/>
              <a:gd name="T79" fmla="*/ 20638 h 54"/>
              <a:gd name="T80" fmla="*/ 7938 w 35"/>
              <a:gd name="T81" fmla="*/ 15875 h 54"/>
              <a:gd name="T82" fmla="*/ 0 w 35"/>
              <a:gd name="T83" fmla="*/ 11113 h 54"/>
              <a:gd name="T84" fmla="*/ 4763 w 35"/>
              <a:gd name="T85" fmla="*/ 7938 h 54"/>
              <a:gd name="T86" fmla="*/ 12700 w 35"/>
              <a:gd name="T87" fmla="*/ 4763 h 54"/>
              <a:gd name="T88" fmla="*/ 7938 w 35"/>
              <a:gd name="T89" fmla="*/ 3175 h 54"/>
              <a:gd name="T90" fmla="*/ 9525 w 35"/>
              <a:gd name="T91" fmla="*/ 0 h 54"/>
              <a:gd name="T92" fmla="*/ 15875 w 35"/>
              <a:gd name="T93" fmla="*/ 3175 h 54"/>
              <a:gd name="T94" fmla="*/ 22225 w 35"/>
              <a:gd name="T95" fmla="*/ 7938 h 54"/>
              <a:gd name="T96" fmla="*/ 30163 w 35"/>
              <a:gd name="T97" fmla="*/ 12700 h 54"/>
              <a:gd name="T98" fmla="*/ 38100 w 35"/>
              <a:gd name="T99" fmla="*/ 23813 h 54"/>
              <a:gd name="T100" fmla="*/ 38100 w 35"/>
              <a:gd name="T101" fmla="*/ 23813 h 5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5"/>
              <a:gd name="T154" fmla="*/ 0 h 54"/>
              <a:gd name="T155" fmla="*/ 35 w 35"/>
              <a:gd name="T156" fmla="*/ 54 h 5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5" h="54">
                <a:moveTo>
                  <a:pt x="24" y="15"/>
                </a:moveTo>
                <a:lnTo>
                  <a:pt x="25" y="18"/>
                </a:lnTo>
                <a:lnTo>
                  <a:pt x="24" y="21"/>
                </a:lnTo>
                <a:lnTo>
                  <a:pt x="25" y="22"/>
                </a:lnTo>
                <a:lnTo>
                  <a:pt x="29" y="24"/>
                </a:lnTo>
                <a:lnTo>
                  <a:pt x="29" y="26"/>
                </a:lnTo>
                <a:lnTo>
                  <a:pt x="29" y="27"/>
                </a:lnTo>
                <a:lnTo>
                  <a:pt x="29" y="29"/>
                </a:lnTo>
                <a:lnTo>
                  <a:pt x="30" y="32"/>
                </a:lnTo>
                <a:lnTo>
                  <a:pt x="32" y="34"/>
                </a:lnTo>
                <a:lnTo>
                  <a:pt x="33" y="37"/>
                </a:lnTo>
                <a:lnTo>
                  <a:pt x="35" y="40"/>
                </a:lnTo>
                <a:lnTo>
                  <a:pt x="35" y="45"/>
                </a:lnTo>
                <a:lnTo>
                  <a:pt x="33" y="49"/>
                </a:lnTo>
                <a:lnTo>
                  <a:pt x="32" y="53"/>
                </a:lnTo>
                <a:lnTo>
                  <a:pt x="27" y="53"/>
                </a:lnTo>
                <a:lnTo>
                  <a:pt x="25" y="51"/>
                </a:lnTo>
                <a:lnTo>
                  <a:pt x="24" y="48"/>
                </a:lnTo>
                <a:lnTo>
                  <a:pt x="22" y="46"/>
                </a:lnTo>
                <a:lnTo>
                  <a:pt x="19" y="42"/>
                </a:lnTo>
                <a:lnTo>
                  <a:pt x="19" y="38"/>
                </a:lnTo>
                <a:lnTo>
                  <a:pt x="13" y="42"/>
                </a:lnTo>
                <a:lnTo>
                  <a:pt x="14" y="43"/>
                </a:lnTo>
                <a:lnTo>
                  <a:pt x="17" y="46"/>
                </a:lnTo>
                <a:lnTo>
                  <a:pt x="19" y="49"/>
                </a:lnTo>
                <a:lnTo>
                  <a:pt x="17" y="54"/>
                </a:lnTo>
                <a:lnTo>
                  <a:pt x="14" y="51"/>
                </a:lnTo>
                <a:lnTo>
                  <a:pt x="13" y="46"/>
                </a:lnTo>
                <a:lnTo>
                  <a:pt x="10" y="42"/>
                </a:lnTo>
                <a:lnTo>
                  <a:pt x="10" y="40"/>
                </a:lnTo>
                <a:lnTo>
                  <a:pt x="8" y="37"/>
                </a:lnTo>
                <a:lnTo>
                  <a:pt x="8" y="32"/>
                </a:lnTo>
                <a:lnTo>
                  <a:pt x="3" y="32"/>
                </a:lnTo>
                <a:lnTo>
                  <a:pt x="2" y="30"/>
                </a:lnTo>
                <a:lnTo>
                  <a:pt x="5" y="27"/>
                </a:lnTo>
                <a:lnTo>
                  <a:pt x="8" y="27"/>
                </a:lnTo>
                <a:lnTo>
                  <a:pt x="6" y="22"/>
                </a:lnTo>
                <a:lnTo>
                  <a:pt x="3" y="16"/>
                </a:lnTo>
                <a:lnTo>
                  <a:pt x="8" y="15"/>
                </a:lnTo>
                <a:lnTo>
                  <a:pt x="10" y="13"/>
                </a:lnTo>
                <a:lnTo>
                  <a:pt x="5" y="10"/>
                </a:lnTo>
                <a:lnTo>
                  <a:pt x="0" y="7"/>
                </a:lnTo>
                <a:lnTo>
                  <a:pt x="3" y="5"/>
                </a:lnTo>
                <a:lnTo>
                  <a:pt x="8" y="3"/>
                </a:lnTo>
                <a:lnTo>
                  <a:pt x="5" y="2"/>
                </a:lnTo>
                <a:lnTo>
                  <a:pt x="6" y="0"/>
                </a:lnTo>
                <a:lnTo>
                  <a:pt x="10" y="2"/>
                </a:lnTo>
                <a:lnTo>
                  <a:pt x="14" y="5"/>
                </a:lnTo>
                <a:lnTo>
                  <a:pt x="19" y="8"/>
                </a:lnTo>
                <a:lnTo>
                  <a:pt x="24" y="15"/>
                </a:lnTo>
                <a:close/>
              </a:path>
            </a:pathLst>
          </a:custGeom>
          <a:solidFill>
            <a:srgbClr val="A6A6A6">
              <a:alpha val="50000"/>
            </a:srgbClr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93" name="Freeform 96"/>
          <p:cNvSpPr>
            <a:spLocks/>
          </p:cNvSpPr>
          <p:nvPr/>
        </p:nvSpPr>
        <p:spPr bwMode="auto">
          <a:xfrm>
            <a:off x="1916113" y="5822950"/>
            <a:ext cx="47625" cy="71438"/>
          </a:xfrm>
          <a:custGeom>
            <a:avLst/>
            <a:gdLst>
              <a:gd name="T0" fmla="*/ 3175 w 30"/>
              <a:gd name="T1" fmla="*/ 11113 h 45"/>
              <a:gd name="T2" fmla="*/ 0 w 30"/>
              <a:gd name="T3" fmla="*/ 12700 h 45"/>
              <a:gd name="T4" fmla="*/ 0 w 30"/>
              <a:gd name="T5" fmla="*/ 20638 h 45"/>
              <a:gd name="T6" fmla="*/ 3175 w 30"/>
              <a:gd name="T7" fmla="*/ 20638 h 45"/>
              <a:gd name="T8" fmla="*/ 4763 w 30"/>
              <a:gd name="T9" fmla="*/ 23813 h 45"/>
              <a:gd name="T10" fmla="*/ 4763 w 30"/>
              <a:gd name="T11" fmla="*/ 25400 h 45"/>
              <a:gd name="T12" fmla="*/ 3175 w 30"/>
              <a:gd name="T13" fmla="*/ 30163 h 45"/>
              <a:gd name="T14" fmla="*/ 3175 w 30"/>
              <a:gd name="T15" fmla="*/ 36513 h 45"/>
              <a:gd name="T16" fmla="*/ 4763 w 30"/>
              <a:gd name="T17" fmla="*/ 42863 h 45"/>
              <a:gd name="T18" fmla="*/ 3175 w 30"/>
              <a:gd name="T19" fmla="*/ 47625 h 45"/>
              <a:gd name="T20" fmla="*/ 0 w 30"/>
              <a:gd name="T21" fmla="*/ 53975 h 45"/>
              <a:gd name="T22" fmla="*/ 0 w 30"/>
              <a:gd name="T23" fmla="*/ 60325 h 45"/>
              <a:gd name="T24" fmla="*/ 3175 w 30"/>
              <a:gd name="T25" fmla="*/ 71438 h 45"/>
              <a:gd name="T26" fmla="*/ 7938 w 30"/>
              <a:gd name="T27" fmla="*/ 66675 h 45"/>
              <a:gd name="T28" fmla="*/ 11113 w 30"/>
              <a:gd name="T29" fmla="*/ 58738 h 45"/>
              <a:gd name="T30" fmla="*/ 12700 w 30"/>
              <a:gd name="T31" fmla="*/ 47625 h 45"/>
              <a:gd name="T32" fmla="*/ 15875 w 30"/>
              <a:gd name="T33" fmla="*/ 38100 h 45"/>
              <a:gd name="T34" fmla="*/ 20638 w 30"/>
              <a:gd name="T35" fmla="*/ 33338 h 45"/>
              <a:gd name="T36" fmla="*/ 23813 w 30"/>
              <a:gd name="T37" fmla="*/ 36513 h 45"/>
              <a:gd name="T38" fmla="*/ 25400 w 30"/>
              <a:gd name="T39" fmla="*/ 38100 h 45"/>
              <a:gd name="T40" fmla="*/ 28575 w 30"/>
              <a:gd name="T41" fmla="*/ 38100 h 45"/>
              <a:gd name="T42" fmla="*/ 30163 w 30"/>
              <a:gd name="T43" fmla="*/ 41275 h 45"/>
              <a:gd name="T44" fmla="*/ 36513 w 30"/>
              <a:gd name="T45" fmla="*/ 38100 h 45"/>
              <a:gd name="T46" fmla="*/ 38100 w 30"/>
              <a:gd name="T47" fmla="*/ 38100 h 45"/>
              <a:gd name="T48" fmla="*/ 41275 w 30"/>
              <a:gd name="T49" fmla="*/ 36513 h 45"/>
              <a:gd name="T50" fmla="*/ 46038 w 30"/>
              <a:gd name="T51" fmla="*/ 28575 h 45"/>
              <a:gd name="T52" fmla="*/ 47625 w 30"/>
              <a:gd name="T53" fmla="*/ 20638 h 45"/>
              <a:gd name="T54" fmla="*/ 47625 w 30"/>
              <a:gd name="T55" fmla="*/ 15875 h 45"/>
              <a:gd name="T56" fmla="*/ 41275 w 30"/>
              <a:gd name="T57" fmla="*/ 7938 h 45"/>
              <a:gd name="T58" fmla="*/ 33338 w 30"/>
              <a:gd name="T59" fmla="*/ 4763 h 45"/>
              <a:gd name="T60" fmla="*/ 23813 w 30"/>
              <a:gd name="T61" fmla="*/ 3175 h 45"/>
              <a:gd name="T62" fmla="*/ 17463 w 30"/>
              <a:gd name="T63" fmla="*/ 0 h 45"/>
              <a:gd name="T64" fmla="*/ 12700 w 30"/>
              <a:gd name="T65" fmla="*/ 3175 h 45"/>
              <a:gd name="T66" fmla="*/ 12700 w 30"/>
              <a:gd name="T67" fmla="*/ 7938 h 45"/>
              <a:gd name="T68" fmla="*/ 17463 w 30"/>
              <a:gd name="T69" fmla="*/ 11113 h 45"/>
              <a:gd name="T70" fmla="*/ 11113 w 30"/>
              <a:gd name="T71" fmla="*/ 7938 h 45"/>
              <a:gd name="T72" fmla="*/ 3175 w 30"/>
              <a:gd name="T73" fmla="*/ 11113 h 45"/>
              <a:gd name="T74" fmla="*/ 3175 w 30"/>
              <a:gd name="T75" fmla="*/ 11113 h 4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0"/>
              <a:gd name="T115" fmla="*/ 0 h 45"/>
              <a:gd name="T116" fmla="*/ 30 w 30"/>
              <a:gd name="T117" fmla="*/ 45 h 4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0" h="45">
                <a:moveTo>
                  <a:pt x="2" y="7"/>
                </a:moveTo>
                <a:lnTo>
                  <a:pt x="0" y="8"/>
                </a:lnTo>
                <a:lnTo>
                  <a:pt x="0" y="13"/>
                </a:lnTo>
                <a:lnTo>
                  <a:pt x="2" y="13"/>
                </a:lnTo>
                <a:lnTo>
                  <a:pt x="3" y="15"/>
                </a:lnTo>
                <a:lnTo>
                  <a:pt x="3" y="16"/>
                </a:lnTo>
                <a:lnTo>
                  <a:pt x="2" y="19"/>
                </a:lnTo>
                <a:lnTo>
                  <a:pt x="2" y="23"/>
                </a:lnTo>
                <a:lnTo>
                  <a:pt x="3" y="27"/>
                </a:lnTo>
                <a:lnTo>
                  <a:pt x="2" y="30"/>
                </a:lnTo>
                <a:lnTo>
                  <a:pt x="0" y="34"/>
                </a:lnTo>
                <a:lnTo>
                  <a:pt x="0" y="38"/>
                </a:lnTo>
                <a:lnTo>
                  <a:pt x="2" y="45"/>
                </a:lnTo>
                <a:lnTo>
                  <a:pt x="5" y="42"/>
                </a:lnTo>
                <a:lnTo>
                  <a:pt x="7" y="37"/>
                </a:lnTo>
                <a:lnTo>
                  <a:pt x="8" y="30"/>
                </a:lnTo>
                <a:lnTo>
                  <a:pt x="10" y="24"/>
                </a:lnTo>
                <a:lnTo>
                  <a:pt x="13" y="21"/>
                </a:lnTo>
                <a:lnTo>
                  <a:pt x="15" y="23"/>
                </a:lnTo>
                <a:lnTo>
                  <a:pt x="16" y="24"/>
                </a:lnTo>
                <a:lnTo>
                  <a:pt x="18" y="24"/>
                </a:lnTo>
                <a:lnTo>
                  <a:pt x="19" y="26"/>
                </a:lnTo>
                <a:lnTo>
                  <a:pt x="23" y="24"/>
                </a:lnTo>
                <a:lnTo>
                  <a:pt x="24" y="24"/>
                </a:lnTo>
                <a:lnTo>
                  <a:pt x="26" y="23"/>
                </a:lnTo>
                <a:lnTo>
                  <a:pt x="29" y="18"/>
                </a:lnTo>
                <a:lnTo>
                  <a:pt x="30" y="13"/>
                </a:lnTo>
                <a:lnTo>
                  <a:pt x="30" y="10"/>
                </a:lnTo>
                <a:lnTo>
                  <a:pt x="26" y="5"/>
                </a:lnTo>
                <a:lnTo>
                  <a:pt x="21" y="3"/>
                </a:lnTo>
                <a:lnTo>
                  <a:pt x="15" y="2"/>
                </a:lnTo>
                <a:lnTo>
                  <a:pt x="11" y="0"/>
                </a:lnTo>
                <a:lnTo>
                  <a:pt x="8" y="2"/>
                </a:lnTo>
                <a:lnTo>
                  <a:pt x="8" y="5"/>
                </a:lnTo>
                <a:lnTo>
                  <a:pt x="11" y="7"/>
                </a:lnTo>
                <a:lnTo>
                  <a:pt x="7" y="5"/>
                </a:lnTo>
                <a:lnTo>
                  <a:pt x="2" y="7"/>
                </a:lnTo>
                <a:close/>
              </a:path>
            </a:pathLst>
          </a:custGeom>
          <a:solidFill>
            <a:srgbClr val="A6A6A6">
              <a:alpha val="50000"/>
            </a:srgbClr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94" name="Freeform 97"/>
          <p:cNvSpPr>
            <a:spLocks/>
          </p:cNvSpPr>
          <p:nvPr/>
        </p:nvSpPr>
        <p:spPr bwMode="auto">
          <a:xfrm>
            <a:off x="1858963" y="5749925"/>
            <a:ext cx="50800" cy="123825"/>
          </a:xfrm>
          <a:custGeom>
            <a:avLst/>
            <a:gdLst>
              <a:gd name="T0" fmla="*/ 30163 w 32"/>
              <a:gd name="T1" fmla="*/ 77788 h 78"/>
              <a:gd name="T2" fmla="*/ 25400 w 32"/>
              <a:gd name="T3" fmla="*/ 71438 h 78"/>
              <a:gd name="T4" fmla="*/ 19050 w 32"/>
              <a:gd name="T5" fmla="*/ 73025 h 78"/>
              <a:gd name="T6" fmla="*/ 12700 w 32"/>
              <a:gd name="T7" fmla="*/ 76200 h 78"/>
              <a:gd name="T8" fmla="*/ 12700 w 32"/>
              <a:gd name="T9" fmla="*/ 71438 h 78"/>
              <a:gd name="T10" fmla="*/ 12700 w 32"/>
              <a:gd name="T11" fmla="*/ 60325 h 78"/>
              <a:gd name="T12" fmla="*/ 6350 w 32"/>
              <a:gd name="T13" fmla="*/ 46038 h 78"/>
              <a:gd name="T14" fmla="*/ 1588 w 32"/>
              <a:gd name="T15" fmla="*/ 30163 h 78"/>
              <a:gd name="T16" fmla="*/ 0 w 32"/>
              <a:gd name="T17" fmla="*/ 20638 h 78"/>
              <a:gd name="T18" fmla="*/ 0 w 32"/>
              <a:gd name="T19" fmla="*/ 7938 h 78"/>
              <a:gd name="T20" fmla="*/ 14288 w 32"/>
              <a:gd name="T21" fmla="*/ 0 h 78"/>
              <a:gd name="T22" fmla="*/ 25400 w 32"/>
              <a:gd name="T23" fmla="*/ 7938 h 78"/>
              <a:gd name="T24" fmla="*/ 26988 w 32"/>
              <a:gd name="T25" fmla="*/ 12700 h 78"/>
              <a:gd name="T26" fmla="*/ 34925 w 32"/>
              <a:gd name="T27" fmla="*/ 12700 h 78"/>
              <a:gd name="T28" fmla="*/ 44450 w 32"/>
              <a:gd name="T29" fmla="*/ 17463 h 78"/>
              <a:gd name="T30" fmla="*/ 42863 w 32"/>
              <a:gd name="T31" fmla="*/ 25400 h 78"/>
              <a:gd name="T32" fmla="*/ 44450 w 32"/>
              <a:gd name="T33" fmla="*/ 38100 h 78"/>
              <a:gd name="T34" fmla="*/ 42863 w 32"/>
              <a:gd name="T35" fmla="*/ 50800 h 78"/>
              <a:gd name="T36" fmla="*/ 34925 w 32"/>
              <a:gd name="T37" fmla="*/ 47625 h 78"/>
              <a:gd name="T38" fmla="*/ 42863 w 32"/>
              <a:gd name="T39" fmla="*/ 55563 h 78"/>
              <a:gd name="T40" fmla="*/ 39688 w 32"/>
              <a:gd name="T41" fmla="*/ 68263 h 78"/>
              <a:gd name="T42" fmla="*/ 44450 w 32"/>
              <a:gd name="T43" fmla="*/ 73025 h 78"/>
              <a:gd name="T44" fmla="*/ 47625 w 32"/>
              <a:gd name="T45" fmla="*/ 84138 h 78"/>
              <a:gd name="T46" fmla="*/ 50800 w 32"/>
              <a:gd name="T47" fmla="*/ 98425 h 78"/>
              <a:gd name="T48" fmla="*/ 47625 w 32"/>
              <a:gd name="T49" fmla="*/ 114300 h 78"/>
              <a:gd name="T50" fmla="*/ 47625 w 32"/>
              <a:gd name="T51" fmla="*/ 123825 h 78"/>
              <a:gd name="T52" fmla="*/ 38100 w 32"/>
              <a:gd name="T53" fmla="*/ 119063 h 78"/>
              <a:gd name="T54" fmla="*/ 38100 w 32"/>
              <a:gd name="T55" fmla="*/ 106363 h 78"/>
              <a:gd name="T56" fmla="*/ 38100 w 32"/>
              <a:gd name="T57" fmla="*/ 96838 h 78"/>
              <a:gd name="T58" fmla="*/ 31750 w 32"/>
              <a:gd name="T59" fmla="*/ 96838 h 78"/>
              <a:gd name="T60" fmla="*/ 30163 w 32"/>
              <a:gd name="T61" fmla="*/ 90488 h 78"/>
              <a:gd name="T62" fmla="*/ 25400 w 32"/>
              <a:gd name="T63" fmla="*/ 84138 h 78"/>
              <a:gd name="T64" fmla="*/ 26988 w 32"/>
              <a:gd name="T65" fmla="*/ 80963 h 7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2"/>
              <a:gd name="T100" fmla="*/ 0 h 78"/>
              <a:gd name="T101" fmla="*/ 32 w 32"/>
              <a:gd name="T102" fmla="*/ 78 h 7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2" h="78">
                <a:moveTo>
                  <a:pt x="17" y="51"/>
                </a:moveTo>
                <a:lnTo>
                  <a:pt x="19" y="49"/>
                </a:lnTo>
                <a:lnTo>
                  <a:pt x="19" y="48"/>
                </a:lnTo>
                <a:lnTo>
                  <a:pt x="16" y="45"/>
                </a:lnTo>
                <a:lnTo>
                  <a:pt x="14" y="43"/>
                </a:lnTo>
                <a:lnTo>
                  <a:pt x="12" y="46"/>
                </a:lnTo>
                <a:lnTo>
                  <a:pt x="11" y="48"/>
                </a:lnTo>
                <a:lnTo>
                  <a:pt x="8" y="48"/>
                </a:lnTo>
                <a:lnTo>
                  <a:pt x="8" y="45"/>
                </a:lnTo>
                <a:lnTo>
                  <a:pt x="9" y="45"/>
                </a:lnTo>
                <a:lnTo>
                  <a:pt x="8" y="38"/>
                </a:lnTo>
                <a:lnTo>
                  <a:pt x="6" y="34"/>
                </a:lnTo>
                <a:lnTo>
                  <a:pt x="4" y="29"/>
                </a:lnTo>
                <a:lnTo>
                  <a:pt x="3" y="24"/>
                </a:lnTo>
                <a:lnTo>
                  <a:pt x="1" y="19"/>
                </a:lnTo>
                <a:lnTo>
                  <a:pt x="0" y="16"/>
                </a:lnTo>
                <a:lnTo>
                  <a:pt x="0" y="13"/>
                </a:lnTo>
                <a:lnTo>
                  <a:pt x="0" y="10"/>
                </a:lnTo>
                <a:lnTo>
                  <a:pt x="0" y="5"/>
                </a:lnTo>
                <a:lnTo>
                  <a:pt x="6" y="2"/>
                </a:lnTo>
                <a:lnTo>
                  <a:pt x="9" y="0"/>
                </a:lnTo>
                <a:lnTo>
                  <a:pt x="14" y="3"/>
                </a:lnTo>
                <a:lnTo>
                  <a:pt x="16" y="5"/>
                </a:lnTo>
                <a:lnTo>
                  <a:pt x="19" y="8"/>
                </a:lnTo>
                <a:lnTo>
                  <a:pt x="17" y="8"/>
                </a:lnTo>
                <a:lnTo>
                  <a:pt x="19" y="8"/>
                </a:lnTo>
                <a:lnTo>
                  <a:pt x="22" y="8"/>
                </a:lnTo>
                <a:lnTo>
                  <a:pt x="25" y="8"/>
                </a:lnTo>
                <a:lnTo>
                  <a:pt x="28" y="11"/>
                </a:lnTo>
                <a:lnTo>
                  <a:pt x="28" y="15"/>
                </a:lnTo>
                <a:lnTo>
                  <a:pt x="27" y="16"/>
                </a:lnTo>
                <a:lnTo>
                  <a:pt x="27" y="19"/>
                </a:lnTo>
                <a:lnTo>
                  <a:pt x="28" y="24"/>
                </a:lnTo>
                <a:lnTo>
                  <a:pt x="28" y="29"/>
                </a:lnTo>
                <a:lnTo>
                  <a:pt x="27" y="32"/>
                </a:lnTo>
                <a:lnTo>
                  <a:pt x="24" y="32"/>
                </a:lnTo>
                <a:lnTo>
                  <a:pt x="22" y="30"/>
                </a:lnTo>
                <a:lnTo>
                  <a:pt x="24" y="34"/>
                </a:lnTo>
                <a:lnTo>
                  <a:pt x="27" y="35"/>
                </a:lnTo>
                <a:lnTo>
                  <a:pt x="27" y="38"/>
                </a:lnTo>
                <a:lnTo>
                  <a:pt x="25" y="43"/>
                </a:lnTo>
                <a:lnTo>
                  <a:pt x="27" y="45"/>
                </a:lnTo>
                <a:lnTo>
                  <a:pt x="28" y="46"/>
                </a:lnTo>
                <a:lnTo>
                  <a:pt x="28" y="48"/>
                </a:lnTo>
                <a:lnTo>
                  <a:pt x="30" y="53"/>
                </a:lnTo>
                <a:lnTo>
                  <a:pt x="30" y="57"/>
                </a:lnTo>
                <a:lnTo>
                  <a:pt x="32" y="62"/>
                </a:lnTo>
                <a:lnTo>
                  <a:pt x="30" y="67"/>
                </a:lnTo>
                <a:lnTo>
                  <a:pt x="30" y="72"/>
                </a:lnTo>
                <a:lnTo>
                  <a:pt x="30" y="75"/>
                </a:lnTo>
                <a:lnTo>
                  <a:pt x="30" y="78"/>
                </a:lnTo>
                <a:lnTo>
                  <a:pt x="27" y="78"/>
                </a:lnTo>
                <a:lnTo>
                  <a:pt x="24" y="75"/>
                </a:lnTo>
                <a:lnTo>
                  <a:pt x="22" y="70"/>
                </a:lnTo>
                <a:lnTo>
                  <a:pt x="24" y="67"/>
                </a:lnTo>
                <a:lnTo>
                  <a:pt x="24" y="64"/>
                </a:lnTo>
                <a:lnTo>
                  <a:pt x="24" y="61"/>
                </a:lnTo>
                <a:lnTo>
                  <a:pt x="20" y="62"/>
                </a:lnTo>
                <a:lnTo>
                  <a:pt x="20" y="61"/>
                </a:lnTo>
                <a:lnTo>
                  <a:pt x="20" y="59"/>
                </a:lnTo>
                <a:lnTo>
                  <a:pt x="19" y="57"/>
                </a:lnTo>
                <a:lnTo>
                  <a:pt x="17" y="56"/>
                </a:lnTo>
                <a:lnTo>
                  <a:pt x="16" y="53"/>
                </a:lnTo>
                <a:lnTo>
                  <a:pt x="17" y="51"/>
                </a:lnTo>
                <a:close/>
              </a:path>
            </a:pathLst>
          </a:custGeom>
          <a:solidFill>
            <a:srgbClr val="A6A6A6">
              <a:alpha val="50000"/>
            </a:srgbClr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95" name="Freeform 98"/>
          <p:cNvSpPr>
            <a:spLocks/>
          </p:cNvSpPr>
          <p:nvPr/>
        </p:nvSpPr>
        <p:spPr bwMode="auto">
          <a:xfrm>
            <a:off x="1909763" y="5762625"/>
            <a:ext cx="30162" cy="63500"/>
          </a:xfrm>
          <a:custGeom>
            <a:avLst/>
            <a:gdLst>
              <a:gd name="T0" fmla="*/ 17462 w 19"/>
              <a:gd name="T1" fmla="*/ 15875 h 40"/>
              <a:gd name="T2" fmla="*/ 17462 w 19"/>
              <a:gd name="T3" fmla="*/ 15875 h 40"/>
              <a:gd name="T4" fmla="*/ 17462 w 19"/>
              <a:gd name="T5" fmla="*/ 11113 h 40"/>
              <a:gd name="T6" fmla="*/ 17462 w 19"/>
              <a:gd name="T7" fmla="*/ 7938 h 40"/>
              <a:gd name="T8" fmla="*/ 14287 w 19"/>
              <a:gd name="T9" fmla="*/ 3175 h 40"/>
              <a:gd name="T10" fmla="*/ 9525 w 19"/>
              <a:gd name="T11" fmla="*/ 0 h 40"/>
              <a:gd name="T12" fmla="*/ 4762 w 19"/>
              <a:gd name="T13" fmla="*/ 0 h 40"/>
              <a:gd name="T14" fmla="*/ 1587 w 19"/>
              <a:gd name="T15" fmla="*/ 0 h 40"/>
              <a:gd name="T16" fmla="*/ 0 w 19"/>
              <a:gd name="T17" fmla="*/ 0 h 40"/>
              <a:gd name="T18" fmla="*/ 0 w 19"/>
              <a:gd name="T19" fmla="*/ 0 h 40"/>
              <a:gd name="T20" fmla="*/ 0 w 19"/>
              <a:gd name="T21" fmla="*/ 12700 h 40"/>
              <a:gd name="T22" fmla="*/ 0 w 19"/>
              <a:gd name="T23" fmla="*/ 22225 h 40"/>
              <a:gd name="T24" fmla="*/ 1587 w 19"/>
              <a:gd name="T25" fmla="*/ 22225 h 40"/>
              <a:gd name="T26" fmla="*/ 1587 w 19"/>
              <a:gd name="T27" fmla="*/ 25400 h 40"/>
              <a:gd name="T28" fmla="*/ 1587 w 19"/>
              <a:gd name="T29" fmla="*/ 33338 h 40"/>
              <a:gd name="T30" fmla="*/ 1587 w 19"/>
              <a:gd name="T31" fmla="*/ 42863 h 40"/>
              <a:gd name="T32" fmla="*/ 1587 w 19"/>
              <a:gd name="T33" fmla="*/ 50800 h 40"/>
              <a:gd name="T34" fmla="*/ 0 w 19"/>
              <a:gd name="T35" fmla="*/ 60325 h 40"/>
              <a:gd name="T36" fmla="*/ 1587 w 19"/>
              <a:gd name="T37" fmla="*/ 60325 h 40"/>
              <a:gd name="T38" fmla="*/ 9525 w 19"/>
              <a:gd name="T39" fmla="*/ 63500 h 40"/>
              <a:gd name="T40" fmla="*/ 14287 w 19"/>
              <a:gd name="T41" fmla="*/ 55563 h 40"/>
              <a:gd name="T42" fmla="*/ 19050 w 19"/>
              <a:gd name="T43" fmla="*/ 50800 h 40"/>
              <a:gd name="T44" fmla="*/ 23812 w 19"/>
              <a:gd name="T45" fmla="*/ 50800 h 40"/>
              <a:gd name="T46" fmla="*/ 30162 w 19"/>
              <a:gd name="T47" fmla="*/ 50800 h 40"/>
              <a:gd name="T48" fmla="*/ 26987 w 19"/>
              <a:gd name="T49" fmla="*/ 42863 h 40"/>
              <a:gd name="T50" fmla="*/ 22225 w 19"/>
              <a:gd name="T51" fmla="*/ 33338 h 40"/>
              <a:gd name="T52" fmla="*/ 19050 w 19"/>
              <a:gd name="T53" fmla="*/ 22225 h 40"/>
              <a:gd name="T54" fmla="*/ 17462 w 19"/>
              <a:gd name="T55" fmla="*/ 15875 h 40"/>
              <a:gd name="T56" fmla="*/ 17462 w 19"/>
              <a:gd name="T57" fmla="*/ 15875 h 40"/>
              <a:gd name="T58" fmla="*/ 17462 w 19"/>
              <a:gd name="T59" fmla="*/ 15875 h 4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9"/>
              <a:gd name="T91" fmla="*/ 0 h 40"/>
              <a:gd name="T92" fmla="*/ 19 w 19"/>
              <a:gd name="T93" fmla="*/ 40 h 4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9" h="40">
                <a:moveTo>
                  <a:pt x="11" y="10"/>
                </a:moveTo>
                <a:lnTo>
                  <a:pt x="11" y="10"/>
                </a:lnTo>
                <a:lnTo>
                  <a:pt x="11" y="7"/>
                </a:lnTo>
                <a:lnTo>
                  <a:pt x="11" y="5"/>
                </a:lnTo>
                <a:lnTo>
                  <a:pt x="9" y="2"/>
                </a:lnTo>
                <a:lnTo>
                  <a:pt x="6" y="0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0" y="8"/>
                </a:lnTo>
                <a:lnTo>
                  <a:pt x="0" y="14"/>
                </a:lnTo>
                <a:lnTo>
                  <a:pt x="1" y="14"/>
                </a:lnTo>
                <a:lnTo>
                  <a:pt x="1" y="16"/>
                </a:lnTo>
                <a:lnTo>
                  <a:pt x="1" y="21"/>
                </a:lnTo>
                <a:lnTo>
                  <a:pt x="1" y="27"/>
                </a:lnTo>
                <a:lnTo>
                  <a:pt x="1" y="32"/>
                </a:lnTo>
                <a:lnTo>
                  <a:pt x="0" y="38"/>
                </a:lnTo>
                <a:lnTo>
                  <a:pt x="1" y="38"/>
                </a:lnTo>
                <a:lnTo>
                  <a:pt x="6" y="40"/>
                </a:lnTo>
                <a:lnTo>
                  <a:pt x="9" y="35"/>
                </a:lnTo>
                <a:lnTo>
                  <a:pt x="12" y="32"/>
                </a:lnTo>
                <a:lnTo>
                  <a:pt x="15" y="32"/>
                </a:lnTo>
                <a:lnTo>
                  <a:pt x="19" y="32"/>
                </a:lnTo>
                <a:lnTo>
                  <a:pt x="17" y="27"/>
                </a:lnTo>
                <a:lnTo>
                  <a:pt x="14" y="21"/>
                </a:lnTo>
                <a:lnTo>
                  <a:pt x="12" y="14"/>
                </a:lnTo>
                <a:lnTo>
                  <a:pt x="11" y="10"/>
                </a:lnTo>
                <a:close/>
              </a:path>
            </a:pathLst>
          </a:custGeom>
          <a:solidFill>
            <a:srgbClr val="A6A6A6">
              <a:alpha val="50000"/>
            </a:srgbClr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96" name="Freeform 99"/>
          <p:cNvSpPr>
            <a:spLocks/>
          </p:cNvSpPr>
          <p:nvPr/>
        </p:nvSpPr>
        <p:spPr bwMode="auto">
          <a:xfrm>
            <a:off x="952500" y="4900613"/>
            <a:ext cx="1103313" cy="1054100"/>
          </a:xfrm>
          <a:custGeom>
            <a:avLst/>
            <a:gdLst>
              <a:gd name="T0" fmla="*/ 1006475 w 695"/>
              <a:gd name="T1" fmla="*/ 968375 h 664"/>
              <a:gd name="T2" fmla="*/ 1047750 w 695"/>
              <a:gd name="T3" fmla="*/ 1016000 h 664"/>
              <a:gd name="T4" fmla="*/ 1090613 w 695"/>
              <a:gd name="T5" fmla="*/ 1054100 h 664"/>
              <a:gd name="T6" fmla="*/ 1095375 w 695"/>
              <a:gd name="T7" fmla="*/ 981075 h 664"/>
              <a:gd name="T8" fmla="*/ 1036638 w 695"/>
              <a:gd name="T9" fmla="*/ 933450 h 664"/>
              <a:gd name="T10" fmla="*/ 1006475 w 695"/>
              <a:gd name="T11" fmla="*/ 862013 h 664"/>
              <a:gd name="T12" fmla="*/ 957263 w 695"/>
              <a:gd name="T13" fmla="*/ 792163 h 664"/>
              <a:gd name="T14" fmla="*/ 893763 w 695"/>
              <a:gd name="T15" fmla="*/ 801688 h 664"/>
              <a:gd name="T16" fmla="*/ 850900 w 695"/>
              <a:gd name="T17" fmla="*/ 742950 h 664"/>
              <a:gd name="T18" fmla="*/ 800100 w 695"/>
              <a:gd name="T19" fmla="*/ 715963 h 664"/>
              <a:gd name="T20" fmla="*/ 835025 w 695"/>
              <a:gd name="T21" fmla="*/ 149225 h 664"/>
              <a:gd name="T22" fmla="*/ 766763 w 695"/>
              <a:gd name="T23" fmla="*/ 103188 h 664"/>
              <a:gd name="T24" fmla="*/ 714375 w 695"/>
              <a:gd name="T25" fmla="*/ 69850 h 664"/>
              <a:gd name="T26" fmla="*/ 679450 w 695"/>
              <a:gd name="T27" fmla="*/ 22225 h 664"/>
              <a:gd name="T28" fmla="*/ 588963 w 695"/>
              <a:gd name="T29" fmla="*/ 0 h 664"/>
              <a:gd name="T30" fmla="*/ 522288 w 695"/>
              <a:gd name="T31" fmla="*/ 4763 h 664"/>
              <a:gd name="T32" fmla="*/ 439738 w 695"/>
              <a:gd name="T33" fmla="*/ 30163 h 664"/>
              <a:gd name="T34" fmla="*/ 409575 w 695"/>
              <a:gd name="T35" fmla="*/ 80963 h 664"/>
              <a:gd name="T36" fmla="*/ 422275 w 695"/>
              <a:gd name="T37" fmla="*/ 150813 h 664"/>
              <a:gd name="T38" fmla="*/ 419100 w 695"/>
              <a:gd name="T39" fmla="*/ 198438 h 664"/>
              <a:gd name="T40" fmla="*/ 385763 w 695"/>
              <a:gd name="T41" fmla="*/ 153988 h 664"/>
              <a:gd name="T42" fmla="*/ 285750 w 695"/>
              <a:gd name="T43" fmla="*/ 136525 h 664"/>
              <a:gd name="T44" fmla="*/ 276225 w 695"/>
              <a:gd name="T45" fmla="*/ 219075 h 664"/>
              <a:gd name="T46" fmla="*/ 381000 w 695"/>
              <a:gd name="T47" fmla="*/ 282575 h 664"/>
              <a:gd name="T48" fmla="*/ 349250 w 695"/>
              <a:gd name="T49" fmla="*/ 333375 h 664"/>
              <a:gd name="T50" fmla="*/ 269875 w 695"/>
              <a:gd name="T51" fmla="*/ 320675 h 664"/>
              <a:gd name="T52" fmla="*/ 196850 w 695"/>
              <a:gd name="T53" fmla="*/ 342900 h 664"/>
              <a:gd name="T54" fmla="*/ 158750 w 695"/>
              <a:gd name="T55" fmla="*/ 407988 h 664"/>
              <a:gd name="T56" fmla="*/ 153988 w 695"/>
              <a:gd name="T57" fmla="*/ 466725 h 664"/>
              <a:gd name="T58" fmla="*/ 204788 w 695"/>
              <a:gd name="T59" fmla="*/ 509588 h 664"/>
              <a:gd name="T60" fmla="*/ 166688 w 695"/>
              <a:gd name="T61" fmla="*/ 579438 h 664"/>
              <a:gd name="T62" fmla="*/ 225425 w 695"/>
              <a:gd name="T63" fmla="*/ 603250 h 664"/>
              <a:gd name="T64" fmla="*/ 250825 w 695"/>
              <a:gd name="T65" fmla="*/ 635000 h 664"/>
              <a:gd name="T66" fmla="*/ 293688 w 695"/>
              <a:gd name="T67" fmla="*/ 652463 h 664"/>
              <a:gd name="T68" fmla="*/ 222250 w 695"/>
              <a:gd name="T69" fmla="*/ 708025 h 664"/>
              <a:gd name="T70" fmla="*/ 149225 w 695"/>
              <a:gd name="T71" fmla="*/ 725488 h 664"/>
              <a:gd name="T72" fmla="*/ 30163 w 695"/>
              <a:gd name="T73" fmla="*/ 738188 h 664"/>
              <a:gd name="T74" fmla="*/ 25400 w 695"/>
              <a:gd name="T75" fmla="*/ 755650 h 664"/>
              <a:gd name="T76" fmla="*/ 101600 w 695"/>
              <a:gd name="T77" fmla="*/ 774700 h 664"/>
              <a:gd name="T78" fmla="*/ 188913 w 695"/>
              <a:gd name="T79" fmla="*/ 768350 h 664"/>
              <a:gd name="T80" fmla="*/ 252413 w 695"/>
              <a:gd name="T81" fmla="*/ 750888 h 664"/>
              <a:gd name="T82" fmla="*/ 319088 w 695"/>
              <a:gd name="T83" fmla="*/ 723900 h 664"/>
              <a:gd name="T84" fmla="*/ 385763 w 695"/>
              <a:gd name="T85" fmla="*/ 700088 h 664"/>
              <a:gd name="T86" fmla="*/ 406400 w 695"/>
              <a:gd name="T87" fmla="*/ 657225 h 664"/>
              <a:gd name="T88" fmla="*/ 461963 w 695"/>
              <a:gd name="T89" fmla="*/ 625475 h 664"/>
              <a:gd name="T90" fmla="*/ 546100 w 695"/>
              <a:gd name="T91" fmla="*/ 582613 h 664"/>
              <a:gd name="T92" fmla="*/ 503238 w 695"/>
              <a:gd name="T93" fmla="*/ 627063 h 664"/>
              <a:gd name="T94" fmla="*/ 466725 w 695"/>
              <a:gd name="T95" fmla="*/ 688975 h 664"/>
              <a:gd name="T96" fmla="*/ 590550 w 695"/>
              <a:gd name="T97" fmla="*/ 665163 h 664"/>
              <a:gd name="T98" fmla="*/ 638175 w 695"/>
              <a:gd name="T99" fmla="*/ 638175 h 664"/>
              <a:gd name="T100" fmla="*/ 666750 w 695"/>
              <a:gd name="T101" fmla="*/ 669925 h 664"/>
              <a:gd name="T102" fmla="*/ 739775 w 695"/>
              <a:gd name="T103" fmla="*/ 720725 h 664"/>
              <a:gd name="T104" fmla="*/ 803275 w 695"/>
              <a:gd name="T105" fmla="*/ 754063 h 664"/>
              <a:gd name="T106" fmla="*/ 835025 w 695"/>
              <a:gd name="T107" fmla="*/ 776288 h 664"/>
              <a:gd name="T108" fmla="*/ 889000 w 695"/>
              <a:gd name="T109" fmla="*/ 849313 h 664"/>
              <a:gd name="T110" fmla="*/ 911225 w 695"/>
              <a:gd name="T111" fmla="*/ 827088 h 664"/>
              <a:gd name="T112" fmla="*/ 950913 w 695"/>
              <a:gd name="T113" fmla="*/ 847725 h 664"/>
              <a:gd name="T114" fmla="*/ 958850 w 695"/>
              <a:gd name="T115" fmla="*/ 852488 h 664"/>
              <a:gd name="T116" fmla="*/ 993775 w 695"/>
              <a:gd name="T117" fmla="*/ 922338 h 6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95"/>
              <a:gd name="T178" fmla="*/ 0 h 664"/>
              <a:gd name="T179" fmla="*/ 695 w 695"/>
              <a:gd name="T180" fmla="*/ 664 h 6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95" h="664">
                <a:moveTo>
                  <a:pt x="626" y="581"/>
                </a:moveTo>
                <a:lnTo>
                  <a:pt x="630" y="583"/>
                </a:lnTo>
                <a:lnTo>
                  <a:pt x="633" y="581"/>
                </a:lnTo>
                <a:lnTo>
                  <a:pt x="634" y="583"/>
                </a:lnTo>
                <a:lnTo>
                  <a:pt x="637" y="584"/>
                </a:lnTo>
                <a:lnTo>
                  <a:pt x="641" y="588"/>
                </a:lnTo>
                <a:lnTo>
                  <a:pt x="642" y="589"/>
                </a:lnTo>
                <a:lnTo>
                  <a:pt x="642" y="594"/>
                </a:lnTo>
                <a:lnTo>
                  <a:pt x="639" y="600"/>
                </a:lnTo>
                <a:lnTo>
                  <a:pt x="634" y="605"/>
                </a:lnTo>
                <a:lnTo>
                  <a:pt x="634" y="610"/>
                </a:lnTo>
                <a:lnTo>
                  <a:pt x="636" y="613"/>
                </a:lnTo>
                <a:lnTo>
                  <a:pt x="639" y="613"/>
                </a:lnTo>
                <a:lnTo>
                  <a:pt x="642" y="618"/>
                </a:lnTo>
                <a:lnTo>
                  <a:pt x="644" y="623"/>
                </a:lnTo>
                <a:lnTo>
                  <a:pt x="645" y="626"/>
                </a:lnTo>
                <a:lnTo>
                  <a:pt x="647" y="627"/>
                </a:lnTo>
                <a:lnTo>
                  <a:pt x="649" y="632"/>
                </a:lnTo>
                <a:lnTo>
                  <a:pt x="650" y="635"/>
                </a:lnTo>
                <a:lnTo>
                  <a:pt x="655" y="638"/>
                </a:lnTo>
                <a:lnTo>
                  <a:pt x="660" y="638"/>
                </a:lnTo>
                <a:lnTo>
                  <a:pt x="660" y="640"/>
                </a:lnTo>
                <a:lnTo>
                  <a:pt x="658" y="643"/>
                </a:lnTo>
                <a:lnTo>
                  <a:pt x="658" y="646"/>
                </a:lnTo>
                <a:lnTo>
                  <a:pt x="658" y="650"/>
                </a:lnTo>
                <a:lnTo>
                  <a:pt x="661" y="651"/>
                </a:lnTo>
                <a:lnTo>
                  <a:pt x="668" y="653"/>
                </a:lnTo>
                <a:lnTo>
                  <a:pt x="666" y="654"/>
                </a:lnTo>
                <a:lnTo>
                  <a:pt x="666" y="659"/>
                </a:lnTo>
                <a:lnTo>
                  <a:pt x="671" y="659"/>
                </a:lnTo>
                <a:lnTo>
                  <a:pt x="676" y="661"/>
                </a:lnTo>
                <a:lnTo>
                  <a:pt x="680" y="662"/>
                </a:lnTo>
                <a:lnTo>
                  <a:pt x="687" y="664"/>
                </a:lnTo>
                <a:lnTo>
                  <a:pt x="687" y="659"/>
                </a:lnTo>
                <a:lnTo>
                  <a:pt x="690" y="654"/>
                </a:lnTo>
                <a:lnTo>
                  <a:pt x="693" y="650"/>
                </a:lnTo>
                <a:lnTo>
                  <a:pt x="695" y="646"/>
                </a:lnTo>
                <a:lnTo>
                  <a:pt x="695" y="640"/>
                </a:lnTo>
                <a:lnTo>
                  <a:pt x="693" y="637"/>
                </a:lnTo>
                <a:lnTo>
                  <a:pt x="693" y="632"/>
                </a:lnTo>
                <a:lnTo>
                  <a:pt x="695" y="629"/>
                </a:lnTo>
                <a:lnTo>
                  <a:pt x="695" y="624"/>
                </a:lnTo>
                <a:lnTo>
                  <a:pt x="695" y="621"/>
                </a:lnTo>
                <a:lnTo>
                  <a:pt x="690" y="618"/>
                </a:lnTo>
                <a:lnTo>
                  <a:pt x="685" y="616"/>
                </a:lnTo>
                <a:lnTo>
                  <a:pt x="684" y="611"/>
                </a:lnTo>
                <a:lnTo>
                  <a:pt x="680" y="608"/>
                </a:lnTo>
                <a:lnTo>
                  <a:pt x="674" y="607"/>
                </a:lnTo>
                <a:lnTo>
                  <a:pt x="668" y="604"/>
                </a:lnTo>
                <a:lnTo>
                  <a:pt x="661" y="602"/>
                </a:lnTo>
                <a:lnTo>
                  <a:pt x="658" y="597"/>
                </a:lnTo>
                <a:lnTo>
                  <a:pt x="657" y="596"/>
                </a:lnTo>
                <a:lnTo>
                  <a:pt x="653" y="591"/>
                </a:lnTo>
                <a:lnTo>
                  <a:pt x="653" y="588"/>
                </a:lnTo>
                <a:lnTo>
                  <a:pt x="652" y="584"/>
                </a:lnTo>
                <a:lnTo>
                  <a:pt x="650" y="581"/>
                </a:lnTo>
                <a:lnTo>
                  <a:pt x="649" y="578"/>
                </a:lnTo>
                <a:lnTo>
                  <a:pt x="647" y="573"/>
                </a:lnTo>
                <a:lnTo>
                  <a:pt x="645" y="570"/>
                </a:lnTo>
                <a:lnTo>
                  <a:pt x="645" y="567"/>
                </a:lnTo>
                <a:lnTo>
                  <a:pt x="642" y="561"/>
                </a:lnTo>
                <a:lnTo>
                  <a:pt x="641" y="557"/>
                </a:lnTo>
                <a:lnTo>
                  <a:pt x="637" y="553"/>
                </a:lnTo>
                <a:lnTo>
                  <a:pt x="636" y="548"/>
                </a:lnTo>
                <a:lnTo>
                  <a:pt x="634" y="543"/>
                </a:lnTo>
                <a:lnTo>
                  <a:pt x="631" y="538"/>
                </a:lnTo>
                <a:lnTo>
                  <a:pt x="630" y="535"/>
                </a:lnTo>
                <a:lnTo>
                  <a:pt x="630" y="534"/>
                </a:lnTo>
                <a:lnTo>
                  <a:pt x="625" y="527"/>
                </a:lnTo>
                <a:lnTo>
                  <a:pt x="623" y="524"/>
                </a:lnTo>
                <a:lnTo>
                  <a:pt x="620" y="521"/>
                </a:lnTo>
                <a:lnTo>
                  <a:pt x="615" y="516"/>
                </a:lnTo>
                <a:lnTo>
                  <a:pt x="612" y="508"/>
                </a:lnTo>
                <a:lnTo>
                  <a:pt x="609" y="503"/>
                </a:lnTo>
                <a:lnTo>
                  <a:pt x="606" y="500"/>
                </a:lnTo>
                <a:lnTo>
                  <a:pt x="603" y="499"/>
                </a:lnTo>
                <a:lnTo>
                  <a:pt x="603" y="494"/>
                </a:lnTo>
                <a:lnTo>
                  <a:pt x="603" y="489"/>
                </a:lnTo>
                <a:lnTo>
                  <a:pt x="599" y="484"/>
                </a:lnTo>
                <a:lnTo>
                  <a:pt x="593" y="483"/>
                </a:lnTo>
                <a:lnTo>
                  <a:pt x="587" y="483"/>
                </a:lnTo>
                <a:lnTo>
                  <a:pt x="582" y="486"/>
                </a:lnTo>
                <a:lnTo>
                  <a:pt x="577" y="489"/>
                </a:lnTo>
                <a:lnTo>
                  <a:pt x="574" y="494"/>
                </a:lnTo>
                <a:lnTo>
                  <a:pt x="571" y="499"/>
                </a:lnTo>
                <a:lnTo>
                  <a:pt x="566" y="503"/>
                </a:lnTo>
                <a:lnTo>
                  <a:pt x="563" y="505"/>
                </a:lnTo>
                <a:lnTo>
                  <a:pt x="560" y="507"/>
                </a:lnTo>
                <a:lnTo>
                  <a:pt x="555" y="507"/>
                </a:lnTo>
                <a:lnTo>
                  <a:pt x="555" y="503"/>
                </a:lnTo>
                <a:lnTo>
                  <a:pt x="553" y="499"/>
                </a:lnTo>
                <a:lnTo>
                  <a:pt x="552" y="494"/>
                </a:lnTo>
                <a:lnTo>
                  <a:pt x="548" y="488"/>
                </a:lnTo>
                <a:lnTo>
                  <a:pt x="544" y="484"/>
                </a:lnTo>
                <a:lnTo>
                  <a:pt x="539" y="480"/>
                </a:lnTo>
                <a:lnTo>
                  <a:pt x="537" y="475"/>
                </a:lnTo>
                <a:lnTo>
                  <a:pt x="536" y="470"/>
                </a:lnTo>
                <a:lnTo>
                  <a:pt x="536" y="468"/>
                </a:lnTo>
                <a:lnTo>
                  <a:pt x="533" y="467"/>
                </a:lnTo>
                <a:lnTo>
                  <a:pt x="529" y="465"/>
                </a:lnTo>
                <a:lnTo>
                  <a:pt x="529" y="459"/>
                </a:lnTo>
                <a:lnTo>
                  <a:pt x="531" y="456"/>
                </a:lnTo>
                <a:lnTo>
                  <a:pt x="528" y="453"/>
                </a:lnTo>
                <a:lnTo>
                  <a:pt x="525" y="453"/>
                </a:lnTo>
                <a:lnTo>
                  <a:pt x="520" y="454"/>
                </a:lnTo>
                <a:lnTo>
                  <a:pt x="515" y="457"/>
                </a:lnTo>
                <a:lnTo>
                  <a:pt x="512" y="456"/>
                </a:lnTo>
                <a:lnTo>
                  <a:pt x="510" y="454"/>
                </a:lnTo>
                <a:lnTo>
                  <a:pt x="504" y="451"/>
                </a:lnTo>
                <a:lnTo>
                  <a:pt x="498" y="449"/>
                </a:lnTo>
                <a:lnTo>
                  <a:pt x="496" y="448"/>
                </a:lnTo>
                <a:lnTo>
                  <a:pt x="566" y="124"/>
                </a:lnTo>
                <a:lnTo>
                  <a:pt x="561" y="117"/>
                </a:lnTo>
                <a:lnTo>
                  <a:pt x="555" y="111"/>
                </a:lnTo>
                <a:lnTo>
                  <a:pt x="550" y="103"/>
                </a:lnTo>
                <a:lnTo>
                  <a:pt x="544" y="100"/>
                </a:lnTo>
                <a:lnTo>
                  <a:pt x="541" y="98"/>
                </a:lnTo>
                <a:lnTo>
                  <a:pt x="537" y="97"/>
                </a:lnTo>
                <a:lnTo>
                  <a:pt x="531" y="95"/>
                </a:lnTo>
                <a:lnTo>
                  <a:pt x="526" y="94"/>
                </a:lnTo>
                <a:lnTo>
                  <a:pt x="520" y="92"/>
                </a:lnTo>
                <a:lnTo>
                  <a:pt x="515" y="90"/>
                </a:lnTo>
                <a:lnTo>
                  <a:pt x="512" y="90"/>
                </a:lnTo>
                <a:lnTo>
                  <a:pt x="510" y="90"/>
                </a:lnTo>
                <a:lnTo>
                  <a:pt x="510" y="89"/>
                </a:lnTo>
                <a:lnTo>
                  <a:pt x="504" y="84"/>
                </a:lnTo>
                <a:lnTo>
                  <a:pt x="499" y="79"/>
                </a:lnTo>
                <a:lnTo>
                  <a:pt x="493" y="76"/>
                </a:lnTo>
                <a:lnTo>
                  <a:pt x="487" y="71"/>
                </a:lnTo>
                <a:lnTo>
                  <a:pt x="485" y="68"/>
                </a:lnTo>
                <a:lnTo>
                  <a:pt x="483" y="65"/>
                </a:lnTo>
                <a:lnTo>
                  <a:pt x="482" y="62"/>
                </a:lnTo>
                <a:lnTo>
                  <a:pt x="480" y="59"/>
                </a:lnTo>
                <a:lnTo>
                  <a:pt x="475" y="59"/>
                </a:lnTo>
                <a:lnTo>
                  <a:pt x="471" y="59"/>
                </a:lnTo>
                <a:lnTo>
                  <a:pt x="466" y="60"/>
                </a:lnTo>
                <a:lnTo>
                  <a:pt x="461" y="60"/>
                </a:lnTo>
                <a:lnTo>
                  <a:pt x="456" y="57"/>
                </a:lnTo>
                <a:lnTo>
                  <a:pt x="455" y="54"/>
                </a:lnTo>
                <a:lnTo>
                  <a:pt x="450" y="49"/>
                </a:lnTo>
                <a:lnTo>
                  <a:pt x="447" y="49"/>
                </a:lnTo>
                <a:lnTo>
                  <a:pt x="450" y="44"/>
                </a:lnTo>
                <a:lnTo>
                  <a:pt x="450" y="40"/>
                </a:lnTo>
                <a:lnTo>
                  <a:pt x="445" y="33"/>
                </a:lnTo>
                <a:lnTo>
                  <a:pt x="439" y="32"/>
                </a:lnTo>
                <a:lnTo>
                  <a:pt x="434" y="30"/>
                </a:lnTo>
                <a:lnTo>
                  <a:pt x="429" y="28"/>
                </a:lnTo>
                <a:lnTo>
                  <a:pt x="426" y="28"/>
                </a:lnTo>
                <a:lnTo>
                  <a:pt x="425" y="28"/>
                </a:lnTo>
                <a:lnTo>
                  <a:pt x="426" y="25"/>
                </a:lnTo>
                <a:lnTo>
                  <a:pt x="428" y="22"/>
                </a:lnTo>
                <a:lnTo>
                  <a:pt x="428" y="17"/>
                </a:lnTo>
                <a:lnTo>
                  <a:pt x="428" y="14"/>
                </a:lnTo>
                <a:lnTo>
                  <a:pt x="423" y="9"/>
                </a:lnTo>
                <a:lnTo>
                  <a:pt x="418" y="3"/>
                </a:lnTo>
                <a:lnTo>
                  <a:pt x="412" y="0"/>
                </a:lnTo>
                <a:lnTo>
                  <a:pt x="407" y="1"/>
                </a:lnTo>
                <a:lnTo>
                  <a:pt x="402" y="3"/>
                </a:lnTo>
                <a:lnTo>
                  <a:pt x="396" y="6"/>
                </a:lnTo>
                <a:lnTo>
                  <a:pt x="391" y="9"/>
                </a:lnTo>
                <a:lnTo>
                  <a:pt x="385" y="9"/>
                </a:lnTo>
                <a:lnTo>
                  <a:pt x="380" y="6"/>
                </a:lnTo>
                <a:lnTo>
                  <a:pt x="375" y="3"/>
                </a:lnTo>
                <a:lnTo>
                  <a:pt x="371" y="0"/>
                </a:lnTo>
                <a:lnTo>
                  <a:pt x="364" y="0"/>
                </a:lnTo>
                <a:lnTo>
                  <a:pt x="359" y="1"/>
                </a:lnTo>
                <a:lnTo>
                  <a:pt x="358" y="3"/>
                </a:lnTo>
                <a:lnTo>
                  <a:pt x="355" y="3"/>
                </a:lnTo>
                <a:lnTo>
                  <a:pt x="350" y="5"/>
                </a:lnTo>
                <a:lnTo>
                  <a:pt x="347" y="5"/>
                </a:lnTo>
                <a:lnTo>
                  <a:pt x="344" y="3"/>
                </a:lnTo>
                <a:lnTo>
                  <a:pt x="339" y="3"/>
                </a:lnTo>
                <a:lnTo>
                  <a:pt x="337" y="3"/>
                </a:lnTo>
                <a:lnTo>
                  <a:pt x="332" y="3"/>
                </a:lnTo>
                <a:lnTo>
                  <a:pt x="329" y="3"/>
                </a:lnTo>
                <a:lnTo>
                  <a:pt x="324" y="3"/>
                </a:lnTo>
                <a:lnTo>
                  <a:pt x="321" y="6"/>
                </a:lnTo>
                <a:lnTo>
                  <a:pt x="315" y="9"/>
                </a:lnTo>
                <a:lnTo>
                  <a:pt x="312" y="13"/>
                </a:lnTo>
                <a:lnTo>
                  <a:pt x="309" y="16"/>
                </a:lnTo>
                <a:lnTo>
                  <a:pt x="302" y="20"/>
                </a:lnTo>
                <a:lnTo>
                  <a:pt x="296" y="22"/>
                </a:lnTo>
                <a:lnTo>
                  <a:pt x="291" y="22"/>
                </a:lnTo>
                <a:lnTo>
                  <a:pt x="286" y="22"/>
                </a:lnTo>
                <a:lnTo>
                  <a:pt x="282" y="20"/>
                </a:lnTo>
                <a:lnTo>
                  <a:pt x="277" y="19"/>
                </a:lnTo>
                <a:lnTo>
                  <a:pt x="274" y="16"/>
                </a:lnTo>
                <a:lnTo>
                  <a:pt x="269" y="14"/>
                </a:lnTo>
                <a:lnTo>
                  <a:pt x="264" y="11"/>
                </a:lnTo>
                <a:lnTo>
                  <a:pt x="259" y="16"/>
                </a:lnTo>
                <a:lnTo>
                  <a:pt x="256" y="19"/>
                </a:lnTo>
                <a:lnTo>
                  <a:pt x="253" y="24"/>
                </a:lnTo>
                <a:lnTo>
                  <a:pt x="251" y="28"/>
                </a:lnTo>
                <a:lnTo>
                  <a:pt x="251" y="32"/>
                </a:lnTo>
                <a:lnTo>
                  <a:pt x="251" y="36"/>
                </a:lnTo>
                <a:lnTo>
                  <a:pt x="255" y="43"/>
                </a:lnTo>
                <a:lnTo>
                  <a:pt x="258" y="51"/>
                </a:lnTo>
                <a:lnTo>
                  <a:pt x="259" y="57"/>
                </a:lnTo>
                <a:lnTo>
                  <a:pt x="259" y="62"/>
                </a:lnTo>
                <a:lnTo>
                  <a:pt x="259" y="68"/>
                </a:lnTo>
                <a:lnTo>
                  <a:pt x="258" y="73"/>
                </a:lnTo>
                <a:lnTo>
                  <a:pt x="255" y="76"/>
                </a:lnTo>
                <a:lnTo>
                  <a:pt x="251" y="79"/>
                </a:lnTo>
                <a:lnTo>
                  <a:pt x="250" y="82"/>
                </a:lnTo>
                <a:lnTo>
                  <a:pt x="250" y="87"/>
                </a:lnTo>
                <a:lnTo>
                  <a:pt x="255" y="90"/>
                </a:lnTo>
                <a:lnTo>
                  <a:pt x="261" y="94"/>
                </a:lnTo>
                <a:lnTo>
                  <a:pt x="266" y="95"/>
                </a:lnTo>
                <a:lnTo>
                  <a:pt x="270" y="100"/>
                </a:lnTo>
                <a:lnTo>
                  <a:pt x="270" y="103"/>
                </a:lnTo>
                <a:lnTo>
                  <a:pt x="269" y="105"/>
                </a:lnTo>
                <a:lnTo>
                  <a:pt x="267" y="106"/>
                </a:lnTo>
                <a:lnTo>
                  <a:pt x="264" y="108"/>
                </a:lnTo>
                <a:lnTo>
                  <a:pt x="264" y="109"/>
                </a:lnTo>
                <a:lnTo>
                  <a:pt x="264" y="113"/>
                </a:lnTo>
                <a:lnTo>
                  <a:pt x="264" y="116"/>
                </a:lnTo>
                <a:lnTo>
                  <a:pt x="266" y="119"/>
                </a:lnTo>
                <a:lnTo>
                  <a:pt x="264" y="122"/>
                </a:lnTo>
                <a:lnTo>
                  <a:pt x="264" y="125"/>
                </a:lnTo>
                <a:lnTo>
                  <a:pt x="259" y="128"/>
                </a:lnTo>
                <a:lnTo>
                  <a:pt x="256" y="130"/>
                </a:lnTo>
                <a:lnTo>
                  <a:pt x="240" y="119"/>
                </a:lnTo>
                <a:lnTo>
                  <a:pt x="237" y="116"/>
                </a:lnTo>
                <a:lnTo>
                  <a:pt x="237" y="113"/>
                </a:lnTo>
                <a:lnTo>
                  <a:pt x="237" y="108"/>
                </a:lnTo>
                <a:lnTo>
                  <a:pt x="237" y="105"/>
                </a:lnTo>
                <a:lnTo>
                  <a:pt x="239" y="103"/>
                </a:lnTo>
                <a:lnTo>
                  <a:pt x="242" y="101"/>
                </a:lnTo>
                <a:lnTo>
                  <a:pt x="243" y="98"/>
                </a:lnTo>
                <a:lnTo>
                  <a:pt x="243" y="97"/>
                </a:lnTo>
                <a:lnTo>
                  <a:pt x="239" y="92"/>
                </a:lnTo>
                <a:lnTo>
                  <a:pt x="232" y="90"/>
                </a:lnTo>
                <a:lnTo>
                  <a:pt x="224" y="89"/>
                </a:lnTo>
                <a:lnTo>
                  <a:pt x="220" y="89"/>
                </a:lnTo>
                <a:lnTo>
                  <a:pt x="215" y="87"/>
                </a:lnTo>
                <a:lnTo>
                  <a:pt x="208" y="87"/>
                </a:lnTo>
                <a:lnTo>
                  <a:pt x="202" y="87"/>
                </a:lnTo>
                <a:lnTo>
                  <a:pt x="197" y="87"/>
                </a:lnTo>
                <a:lnTo>
                  <a:pt x="191" y="86"/>
                </a:lnTo>
                <a:lnTo>
                  <a:pt x="185" y="86"/>
                </a:lnTo>
                <a:lnTo>
                  <a:pt x="180" y="86"/>
                </a:lnTo>
                <a:lnTo>
                  <a:pt x="174" y="86"/>
                </a:lnTo>
                <a:lnTo>
                  <a:pt x="174" y="90"/>
                </a:lnTo>
                <a:lnTo>
                  <a:pt x="175" y="97"/>
                </a:lnTo>
                <a:lnTo>
                  <a:pt x="177" y="103"/>
                </a:lnTo>
                <a:lnTo>
                  <a:pt x="177" y="108"/>
                </a:lnTo>
                <a:lnTo>
                  <a:pt x="175" y="116"/>
                </a:lnTo>
                <a:lnTo>
                  <a:pt x="172" y="124"/>
                </a:lnTo>
                <a:lnTo>
                  <a:pt x="170" y="127"/>
                </a:lnTo>
                <a:lnTo>
                  <a:pt x="170" y="130"/>
                </a:lnTo>
                <a:lnTo>
                  <a:pt x="170" y="133"/>
                </a:lnTo>
                <a:lnTo>
                  <a:pt x="174" y="138"/>
                </a:lnTo>
                <a:lnTo>
                  <a:pt x="177" y="148"/>
                </a:lnTo>
                <a:lnTo>
                  <a:pt x="210" y="168"/>
                </a:lnTo>
                <a:lnTo>
                  <a:pt x="212" y="171"/>
                </a:lnTo>
                <a:lnTo>
                  <a:pt x="213" y="175"/>
                </a:lnTo>
                <a:lnTo>
                  <a:pt x="215" y="176"/>
                </a:lnTo>
                <a:lnTo>
                  <a:pt x="218" y="178"/>
                </a:lnTo>
                <a:lnTo>
                  <a:pt x="224" y="176"/>
                </a:lnTo>
                <a:lnTo>
                  <a:pt x="229" y="175"/>
                </a:lnTo>
                <a:lnTo>
                  <a:pt x="234" y="173"/>
                </a:lnTo>
                <a:lnTo>
                  <a:pt x="240" y="173"/>
                </a:lnTo>
                <a:lnTo>
                  <a:pt x="240" y="178"/>
                </a:lnTo>
                <a:lnTo>
                  <a:pt x="239" y="181"/>
                </a:lnTo>
                <a:lnTo>
                  <a:pt x="234" y="183"/>
                </a:lnTo>
                <a:lnTo>
                  <a:pt x="231" y="184"/>
                </a:lnTo>
                <a:lnTo>
                  <a:pt x="228" y="184"/>
                </a:lnTo>
                <a:lnTo>
                  <a:pt x="226" y="187"/>
                </a:lnTo>
                <a:lnTo>
                  <a:pt x="224" y="194"/>
                </a:lnTo>
                <a:lnTo>
                  <a:pt x="224" y="198"/>
                </a:lnTo>
                <a:lnTo>
                  <a:pt x="224" y="202"/>
                </a:lnTo>
                <a:lnTo>
                  <a:pt x="224" y="205"/>
                </a:lnTo>
                <a:lnTo>
                  <a:pt x="221" y="206"/>
                </a:lnTo>
                <a:lnTo>
                  <a:pt x="220" y="210"/>
                </a:lnTo>
                <a:lnTo>
                  <a:pt x="215" y="210"/>
                </a:lnTo>
                <a:lnTo>
                  <a:pt x="210" y="210"/>
                </a:lnTo>
                <a:lnTo>
                  <a:pt x="207" y="208"/>
                </a:lnTo>
                <a:lnTo>
                  <a:pt x="204" y="208"/>
                </a:lnTo>
                <a:lnTo>
                  <a:pt x="196" y="205"/>
                </a:lnTo>
                <a:lnTo>
                  <a:pt x="189" y="203"/>
                </a:lnTo>
                <a:lnTo>
                  <a:pt x="185" y="205"/>
                </a:lnTo>
                <a:lnTo>
                  <a:pt x="180" y="206"/>
                </a:lnTo>
                <a:lnTo>
                  <a:pt x="177" y="208"/>
                </a:lnTo>
                <a:lnTo>
                  <a:pt x="174" y="206"/>
                </a:lnTo>
                <a:lnTo>
                  <a:pt x="170" y="202"/>
                </a:lnTo>
                <a:lnTo>
                  <a:pt x="169" y="198"/>
                </a:lnTo>
                <a:lnTo>
                  <a:pt x="166" y="195"/>
                </a:lnTo>
                <a:lnTo>
                  <a:pt x="164" y="195"/>
                </a:lnTo>
                <a:lnTo>
                  <a:pt x="159" y="195"/>
                </a:lnTo>
                <a:lnTo>
                  <a:pt x="156" y="198"/>
                </a:lnTo>
                <a:lnTo>
                  <a:pt x="153" y="200"/>
                </a:lnTo>
                <a:lnTo>
                  <a:pt x="150" y="203"/>
                </a:lnTo>
                <a:lnTo>
                  <a:pt x="145" y="205"/>
                </a:lnTo>
                <a:lnTo>
                  <a:pt x="139" y="208"/>
                </a:lnTo>
                <a:lnTo>
                  <a:pt x="131" y="211"/>
                </a:lnTo>
                <a:lnTo>
                  <a:pt x="124" y="216"/>
                </a:lnTo>
                <a:lnTo>
                  <a:pt x="119" y="216"/>
                </a:lnTo>
                <a:lnTo>
                  <a:pt x="115" y="217"/>
                </a:lnTo>
                <a:lnTo>
                  <a:pt x="112" y="217"/>
                </a:lnTo>
                <a:lnTo>
                  <a:pt x="108" y="219"/>
                </a:lnTo>
                <a:lnTo>
                  <a:pt x="104" y="222"/>
                </a:lnTo>
                <a:lnTo>
                  <a:pt x="100" y="229"/>
                </a:lnTo>
                <a:lnTo>
                  <a:pt x="100" y="233"/>
                </a:lnTo>
                <a:lnTo>
                  <a:pt x="102" y="240"/>
                </a:lnTo>
                <a:lnTo>
                  <a:pt x="102" y="246"/>
                </a:lnTo>
                <a:lnTo>
                  <a:pt x="102" y="252"/>
                </a:lnTo>
                <a:lnTo>
                  <a:pt x="100" y="257"/>
                </a:lnTo>
                <a:lnTo>
                  <a:pt x="97" y="262"/>
                </a:lnTo>
                <a:lnTo>
                  <a:pt x="94" y="264"/>
                </a:lnTo>
                <a:lnTo>
                  <a:pt x="91" y="264"/>
                </a:lnTo>
                <a:lnTo>
                  <a:pt x="89" y="265"/>
                </a:lnTo>
                <a:lnTo>
                  <a:pt x="89" y="268"/>
                </a:lnTo>
                <a:lnTo>
                  <a:pt x="89" y="273"/>
                </a:lnTo>
                <a:lnTo>
                  <a:pt x="91" y="278"/>
                </a:lnTo>
                <a:lnTo>
                  <a:pt x="92" y="283"/>
                </a:lnTo>
                <a:lnTo>
                  <a:pt x="94" y="287"/>
                </a:lnTo>
                <a:lnTo>
                  <a:pt x="96" y="291"/>
                </a:lnTo>
                <a:lnTo>
                  <a:pt x="97" y="294"/>
                </a:lnTo>
                <a:lnTo>
                  <a:pt x="94" y="297"/>
                </a:lnTo>
                <a:lnTo>
                  <a:pt x="96" y="302"/>
                </a:lnTo>
                <a:lnTo>
                  <a:pt x="99" y="305"/>
                </a:lnTo>
                <a:lnTo>
                  <a:pt x="102" y="308"/>
                </a:lnTo>
                <a:lnTo>
                  <a:pt x="107" y="308"/>
                </a:lnTo>
                <a:lnTo>
                  <a:pt x="112" y="308"/>
                </a:lnTo>
                <a:lnTo>
                  <a:pt x="116" y="308"/>
                </a:lnTo>
                <a:lnTo>
                  <a:pt x="121" y="310"/>
                </a:lnTo>
                <a:lnTo>
                  <a:pt x="124" y="313"/>
                </a:lnTo>
                <a:lnTo>
                  <a:pt x="129" y="316"/>
                </a:lnTo>
                <a:lnTo>
                  <a:pt x="129" y="321"/>
                </a:lnTo>
                <a:lnTo>
                  <a:pt x="131" y="327"/>
                </a:lnTo>
                <a:lnTo>
                  <a:pt x="129" y="333"/>
                </a:lnTo>
                <a:lnTo>
                  <a:pt x="124" y="337"/>
                </a:lnTo>
                <a:lnTo>
                  <a:pt x="119" y="338"/>
                </a:lnTo>
                <a:lnTo>
                  <a:pt x="116" y="343"/>
                </a:lnTo>
                <a:lnTo>
                  <a:pt x="115" y="346"/>
                </a:lnTo>
                <a:lnTo>
                  <a:pt x="113" y="349"/>
                </a:lnTo>
                <a:lnTo>
                  <a:pt x="112" y="354"/>
                </a:lnTo>
                <a:lnTo>
                  <a:pt x="110" y="359"/>
                </a:lnTo>
                <a:lnTo>
                  <a:pt x="108" y="362"/>
                </a:lnTo>
                <a:lnTo>
                  <a:pt x="105" y="365"/>
                </a:lnTo>
                <a:lnTo>
                  <a:pt x="110" y="367"/>
                </a:lnTo>
                <a:lnTo>
                  <a:pt x="113" y="368"/>
                </a:lnTo>
                <a:lnTo>
                  <a:pt x="116" y="370"/>
                </a:lnTo>
                <a:lnTo>
                  <a:pt x="119" y="376"/>
                </a:lnTo>
                <a:lnTo>
                  <a:pt x="126" y="372"/>
                </a:lnTo>
                <a:lnTo>
                  <a:pt x="131" y="370"/>
                </a:lnTo>
                <a:lnTo>
                  <a:pt x="134" y="368"/>
                </a:lnTo>
                <a:lnTo>
                  <a:pt x="139" y="367"/>
                </a:lnTo>
                <a:lnTo>
                  <a:pt x="139" y="372"/>
                </a:lnTo>
                <a:lnTo>
                  <a:pt x="140" y="376"/>
                </a:lnTo>
                <a:lnTo>
                  <a:pt x="142" y="380"/>
                </a:lnTo>
                <a:lnTo>
                  <a:pt x="145" y="381"/>
                </a:lnTo>
                <a:lnTo>
                  <a:pt x="148" y="383"/>
                </a:lnTo>
                <a:lnTo>
                  <a:pt x="151" y="386"/>
                </a:lnTo>
                <a:lnTo>
                  <a:pt x="151" y="389"/>
                </a:lnTo>
                <a:lnTo>
                  <a:pt x="151" y="394"/>
                </a:lnTo>
                <a:lnTo>
                  <a:pt x="151" y="397"/>
                </a:lnTo>
                <a:lnTo>
                  <a:pt x="153" y="400"/>
                </a:lnTo>
                <a:lnTo>
                  <a:pt x="153" y="402"/>
                </a:lnTo>
                <a:lnTo>
                  <a:pt x="154" y="405"/>
                </a:lnTo>
                <a:lnTo>
                  <a:pt x="156" y="403"/>
                </a:lnTo>
                <a:lnTo>
                  <a:pt x="158" y="400"/>
                </a:lnTo>
                <a:lnTo>
                  <a:pt x="158" y="399"/>
                </a:lnTo>
                <a:lnTo>
                  <a:pt x="158" y="395"/>
                </a:lnTo>
                <a:lnTo>
                  <a:pt x="162" y="392"/>
                </a:lnTo>
                <a:lnTo>
                  <a:pt x="167" y="395"/>
                </a:lnTo>
                <a:lnTo>
                  <a:pt x="170" y="400"/>
                </a:lnTo>
                <a:lnTo>
                  <a:pt x="175" y="403"/>
                </a:lnTo>
                <a:lnTo>
                  <a:pt x="180" y="403"/>
                </a:lnTo>
                <a:lnTo>
                  <a:pt x="185" y="405"/>
                </a:lnTo>
                <a:lnTo>
                  <a:pt x="191" y="407"/>
                </a:lnTo>
                <a:lnTo>
                  <a:pt x="188" y="408"/>
                </a:lnTo>
                <a:lnTo>
                  <a:pt x="185" y="411"/>
                </a:lnTo>
                <a:lnTo>
                  <a:pt x="180" y="413"/>
                </a:lnTo>
                <a:lnTo>
                  <a:pt x="177" y="416"/>
                </a:lnTo>
                <a:lnTo>
                  <a:pt x="170" y="422"/>
                </a:lnTo>
                <a:lnTo>
                  <a:pt x="167" y="429"/>
                </a:lnTo>
                <a:lnTo>
                  <a:pt x="164" y="432"/>
                </a:lnTo>
                <a:lnTo>
                  <a:pt x="162" y="435"/>
                </a:lnTo>
                <a:lnTo>
                  <a:pt x="159" y="437"/>
                </a:lnTo>
                <a:lnTo>
                  <a:pt x="156" y="440"/>
                </a:lnTo>
                <a:lnTo>
                  <a:pt x="150" y="441"/>
                </a:lnTo>
                <a:lnTo>
                  <a:pt x="145" y="445"/>
                </a:lnTo>
                <a:lnTo>
                  <a:pt x="140" y="446"/>
                </a:lnTo>
                <a:lnTo>
                  <a:pt x="137" y="448"/>
                </a:lnTo>
                <a:lnTo>
                  <a:pt x="132" y="451"/>
                </a:lnTo>
                <a:lnTo>
                  <a:pt x="129" y="453"/>
                </a:lnTo>
                <a:lnTo>
                  <a:pt x="127" y="453"/>
                </a:lnTo>
                <a:lnTo>
                  <a:pt x="123" y="453"/>
                </a:lnTo>
                <a:lnTo>
                  <a:pt x="118" y="453"/>
                </a:lnTo>
                <a:lnTo>
                  <a:pt x="112" y="454"/>
                </a:lnTo>
                <a:lnTo>
                  <a:pt x="105" y="456"/>
                </a:lnTo>
                <a:lnTo>
                  <a:pt x="100" y="457"/>
                </a:lnTo>
                <a:lnTo>
                  <a:pt x="96" y="457"/>
                </a:lnTo>
                <a:lnTo>
                  <a:pt x="94" y="457"/>
                </a:lnTo>
                <a:lnTo>
                  <a:pt x="65" y="472"/>
                </a:lnTo>
                <a:lnTo>
                  <a:pt x="65" y="467"/>
                </a:lnTo>
                <a:lnTo>
                  <a:pt x="65" y="462"/>
                </a:lnTo>
                <a:lnTo>
                  <a:pt x="61" y="457"/>
                </a:lnTo>
                <a:lnTo>
                  <a:pt x="58" y="457"/>
                </a:lnTo>
                <a:lnTo>
                  <a:pt x="51" y="456"/>
                </a:lnTo>
                <a:lnTo>
                  <a:pt x="45" y="457"/>
                </a:lnTo>
                <a:lnTo>
                  <a:pt x="37" y="461"/>
                </a:lnTo>
                <a:lnTo>
                  <a:pt x="31" y="462"/>
                </a:lnTo>
                <a:lnTo>
                  <a:pt x="24" y="464"/>
                </a:lnTo>
                <a:lnTo>
                  <a:pt x="19" y="465"/>
                </a:lnTo>
                <a:lnTo>
                  <a:pt x="15" y="465"/>
                </a:lnTo>
                <a:lnTo>
                  <a:pt x="10" y="465"/>
                </a:lnTo>
                <a:lnTo>
                  <a:pt x="5" y="465"/>
                </a:lnTo>
                <a:lnTo>
                  <a:pt x="0" y="464"/>
                </a:lnTo>
                <a:lnTo>
                  <a:pt x="0" y="468"/>
                </a:lnTo>
                <a:lnTo>
                  <a:pt x="2" y="472"/>
                </a:lnTo>
                <a:lnTo>
                  <a:pt x="3" y="473"/>
                </a:lnTo>
                <a:lnTo>
                  <a:pt x="7" y="473"/>
                </a:lnTo>
                <a:lnTo>
                  <a:pt x="10" y="473"/>
                </a:lnTo>
                <a:lnTo>
                  <a:pt x="13" y="475"/>
                </a:lnTo>
                <a:lnTo>
                  <a:pt x="16" y="476"/>
                </a:lnTo>
                <a:lnTo>
                  <a:pt x="21" y="478"/>
                </a:lnTo>
                <a:lnTo>
                  <a:pt x="24" y="481"/>
                </a:lnTo>
                <a:lnTo>
                  <a:pt x="29" y="483"/>
                </a:lnTo>
                <a:lnTo>
                  <a:pt x="32" y="481"/>
                </a:lnTo>
                <a:lnTo>
                  <a:pt x="37" y="480"/>
                </a:lnTo>
                <a:lnTo>
                  <a:pt x="42" y="478"/>
                </a:lnTo>
                <a:lnTo>
                  <a:pt x="46" y="478"/>
                </a:lnTo>
                <a:lnTo>
                  <a:pt x="51" y="478"/>
                </a:lnTo>
                <a:lnTo>
                  <a:pt x="56" y="478"/>
                </a:lnTo>
                <a:lnTo>
                  <a:pt x="59" y="481"/>
                </a:lnTo>
                <a:lnTo>
                  <a:pt x="64" y="488"/>
                </a:lnTo>
                <a:lnTo>
                  <a:pt x="69" y="488"/>
                </a:lnTo>
                <a:lnTo>
                  <a:pt x="72" y="488"/>
                </a:lnTo>
                <a:lnTo>
                  <a:pt x="75" y="484"/>
                </a:lnTo>
                <a:lnTo>
                  <a:pt x="80" y="483"/>
                </a:lnTo>
                <a:lnTo>
                  <a:pt x="83" y="483"/>
                </a:lnTo>
                <a:lnTo>
                  <a:pt x="88" y="483"/>
                </a:lnTo>
                <a:lnTo>
                  <a:pt x="92" y="483"/>
                </a:lnTo>
                <a:lnTo>
                  <a:pt x="100" y="483"/>
                </a:lnTo>
                <a:lnTo>
                  <a:pt x="107" y="483"/>
                </a:lnTo>
                <a:lnTo>
                  <a:pt x="115" y="484"/>
                </a:lnTo>
                <a:lnTo>
                  <a:pt x="119" y="484"/>
                </a:lnTo>
                <a:lnTo>
                  <a:pt x="127" y="484"/>
                </a:lnTo>
                <a:lnTo>
                  <a:pt x="127" y="483"/>
                </a:lnTo>
                <a:lnTo>
                  <a:pt x="127" y="481"/>
                </a:lnTo>
                <a:lnTo>
                  <a:pt x="127" y="480"/>
                </a:lnTo>
                <a:lnTo>
                  <a:pt x="126" y="478"/>
                </a:lnTo>
                <a:lnTo>
                  <a:pt x="134" y="473"/>
                </a:lnTo>
                <a:lnTo>
                  <a:pt x="140" y="473"/>
                </a:lnTo>
                <a:lnTo>
                  <a:pt x="145" y="473"/>
                </a:lnTo>
                <a:lnTo>
                  <a:pt x="150" y="473"/>
                </a:lnTo>
                <a:lnTo>
                  <a:pt x="154" y="475"/>
                </a:lnTo>
                <a:lnTo>
                  <a:pt x="159" y="473"/>
                </a:lnTo>
                <a:lnTo>
                  <a:pt x="164" y="473"/>
                </a:lnTo>
                <a:lnTo>
                  <a:pt x="169" y="473"/>
                </a:lnTo>
                <a:lnTo>
                  <a:pt x="175" y="472"/>
                </a:lnTo>
                <a:lnTo>
                  <a:pt x="177" y="470"/>
                </a:lnTo>
                <a:lnTo>
                  <a:pt x="178" y="468"/>
                </a:lnTo>
                <a:lnTo>
                  <a:pt x="178" y="465"/>
                </a:lnTo>
                <a:lnTo>
                  <a:pt x="181" y="464"/>
                </a:lnTo>
                <a:lnTo>
                  <a:pt x="185" y="462"/>
                </a:lnTo>
                <a:lnTo>
                  <a:pt x="189" y="459"/>
                </a:lnTo>
                <a:lnTo>
                  <a:pt x="194" y="457"/>
                </a:lnTo>
                <a:lnTo>
                  <a:pt x="201" y="456"/>
                </a:lnTo>
                <a:lnTo>
                  <a:pt x="205" y="454"/>
                </a:lnTo>
                <a:lnTo>
                  <a:pt x="210" y="453"/>
                </a:lnTo>
                <a:lnTo>
                  <a:pt x="215" y="451"/>
                </a:lnTo>
                <a:lnTo>
                  <a:pt x="220" y="451"/>
                </a:lnTo>
                <a:lnTo>
                  <a:pt x="221" y="451"/>
                </a:lnTo>
                <a:lnTo>
                  <a:pt x="226" y="453"/>
                </a:lnTo>
                <a:lnTo>
                  <a:pt x="229" y="453"/>
                </a:lnTo>
                <a:lnTo>
                  <a:pt x="234" y="453"/>
                </a:lnTo>
                <a:lnTo>
                  <a:pt x="237" y="449"/>
                </a:lnTo>
                <a:lnTo>
                  <a:pt x="240" y="446"/>
                </a:lnTo>
                <a:lnTo>
                  <a:pt x="243" y="441"/>
                </a:lnTo>
                <a:lnTo>
                  <a:pt x="247" y="440"/>
                </a:lnTo>
                <a:lnTo>
                  <a:pt x="250" y="438"/>
                </a:lnTo>
                <a:lnTo>
                  <a:pt x="253" y="441"/>
                </a:lnTo>
                <a:lnTo>
                  <a:pt x="262" y="437"/>
                </a:lnTo>
                <a:lnTo>
                  <a:pt x="261" y="434"/>
                </a:lnTo>
                <a:lnTo>
                  <a:pt x="259" y="430"/>
                </a:lnTo>
                <a:lnTo>
                  <a:pt x="259" y="429"/>
                </a:lnTo>
                <a:lnTo>
                  <a:pt x="255" y="424"/>
                </a:lnTo>
                <a:lnTo>
                  <a:pt x="251" y="421"/>
                </a:lnTo>
                <a:lnTo>
                  <a:pt x="256" y="414"/>
                </a:lnTo>
                <a:lnTo>
                  <a:pt x="262" y="410"/>
                </a:lnTo>
                <a:lnTo>
                  <a:pt x="269" y="408"/>
                </a:lnTo>
                <a:lnTo>
                  <a:pt x="274" y="407"/>
                </a:lnTo>
                <a:lnTo>
                  <a:pt x="278" y="403"/>
                </a:lnTo>
                <a:lnTo>
                  <a:pt x="283" y="400"/>
                </a:lnTo>
                <a:lnTo>
                  <a:pt x="285" y="403"/>
                </a:lnTo>
                <a:lnTo>
                  <a:pt x="291" y="403"/>
                </a:lnTo>
                <a:lnTo>
                  <a:pt x="291" y="400"/>
                </a:lnTo>
                <a:lnTo>
                  <a:pt x="289" y="399"/>
                </a:lnTo>
                <a:lnTo>
                  <a:pt x="289" y="395"/>
                </a:lnTo>
                <a:lnTo>
                  <a:pt x="291" y="394"/>
                </a:lnTo>
                <a:lnTo>
                  <a:pt x="294" y="391"/>
                </a:lnTo>
                <a:lnTo>
                  <a:pt x="299" y="387"/>
                </a:lnTo>
                <a:lnTo>
                  <a:pt x="304" y="386"/>
                </a:lnTo>
                <a:lnTo>
                  <a:pt x="307" y="383"/>
                </a:lnTo>
                <a:lnTo>
                  <a:pt x="310" y="380"/>
                </a:lnTo>
                <a:lnTo>
                  <a:pt x="315" y="376"/>
                </a:lnTo>
                <a:lnTo>
                  <a:pt x="320" y="373"/>
                </a:lnTo>
                <a:lnTo>
                  <a:pt x="323" y="373"/>
                </a:lnTo>
                <a:lnTo>
                  <a:pt x="326" y="372"/>
                </a:lnTo>
                <a:lnTo>
                  <a:pt x="329" y="373"/>
                </a:lnTo>
                <a:lnTo>
                  <a:pt x="344" y="367"/>
                </a:lnTo>
                <a:lnTo>
                  <a:pt x="350" y="383"/>
                </a:lnTo>
                <a:lnTo>
                  <a:pt x="347" y="383"/>
                </a:lnTo>
                <a:lnTo>
                  <a:pt x="345" y="384"/>
                </a:lnTo>
                <a:lnTo>
                  <a:pt x="342" y="380"/>
                </a:lnTo>
                <a:lnTo>
                  <a:pt x="337" y="380"/>
                </a:lnTo>
                <a:lnTo>
                  <a:pt x="334" y="380"/>
                </a:lnTo>
                <a:lnTo>
                  <a:pt x="329" y="381"/>
                </a:lnTo>
                <a:lnTo>
                  <a:pt x="324" y="383"/>
                </a:lnTo>
                <a:lnTo>
                  <a:pt x="321" y="386"/>
                </a:lnTo>
                <a:lnTo>
                  <a:pt x="318" y="392"/>
                </a:lnTo>
                <a:lnTo>
                  <a:pt x="317" y="395"/>
                </a:lnTo>
                <a:lnTo>
                  <a:pt x="315" y="399"/>
                </a:lnTo>
                <a:lnTo>
                  <a:pt x="312" y="400"/>
                </a:lnTo>
                <a:lnTo>
                  <a:pt x="309" y="403"/>
                </a:lnTo>
                <a:lnTo>
                  <a:pt x="304" y="405"/>
                </a:lnTo>
                <a:lnTo>
                  <a:pt x="302" y="408"/>
                </a:lnTo>
                <a:lnTo>
                  <a:pt x="301" y="413"/>
                </a:lnTo>
                <a:lnTo>
                  <a:pt x="299" y="416"/>
                </a:lnTo>
                <a:lnTo>
                  <a:pt x="301" y="419"/>
                </a:lnTo>
                <a:lnTo>
                  <a:pt x="304" y="422"/>
                </a:lnTo>
                <a:lnTo>
                  <a:pt x="291" y="429"/>
                </a:lnTo>
                <a:lnTo>
                  <a:pt x="294" y="434"/>
                </a:lnTo>
                <a:lnTo>
                  <a:pt x="302" y="435"/>
                </a:lnTo>
                <a:lnTo>
                  <a:pt x="310" y="435"/>
                </a:lnTo>
                <a:lnTo>
                  <a:pt x="321" y="434"/>
                </a:lnTo>
                <a:lnTo>
                  <a:pt x="331" y="432"/>
                </a:lnTo>
                <a:lnTo>
                  <a:pt x="340" y="429"/>
                </a:lnTo>
                <a:lnTo>
                  <a:pt x="350" y="426"/>
                </a:lnTo>
                <a:lnTo>
                  <a:pt x="358" y="422"/>
                </a:lnTo>
                <a:lnTo>
                  <a:pt x="359" y="422"/>
                </a:lnTo>
                <a:lnTo>
                  <a:pt x="366" y="422"/>
                </a:lnTo>
                <a:lnTo>
                  <a:pt x="369" y="421"/>
                </a:lnTo>
                <a:lnTo>
                  <a:pt x="372" y="419"/>
                </a:lnTo>
                <a:lnTo>
                  <a:pt x="375" y="418"/>
                </a:lnTo>
                <a:lnTo>
                  <a:pt x="380" y="418"/>
                </a:lnTo>
                <a:lnTo>
                  <a:pt x="382" y="414"/>
                </a:lnTo>
                <a:lnTo>
                  <a:pt x="383" y="410"/>
                </a:lnTo>
                <a:lnTo>
                  <a:pt x="383" y="407"/>
                </a:lnTo>
                <a:lnTo>
                  <a:pt x="385" y="403"/>
                </a:lnTo>
                <a:lnTo>
                  <a:pt x="386" y="403"/>
                </a:lnTo>
                <a:lnTo>
                  <a:pt x="390" y="402"/>
                </a:lnTo>
                <a:lnTo>
                  <a:pt x="394" y="402"/>
                </a:lnTo>
                <a:lnTo>
                  <a:pt x="399" y="402"/>
                </a:lnTo>
                <a:lnTo>
                  <a:pt x="402" y="402"/>
                </a:lnTo>
                <a:lnTo>
                  <a:pt x="407" y="402"/>
                </a:lnTo>
                <a:lnTo>
                  <a:pt x="409" y="403"/>
                </a:lnTo>
                <a:lnTo>
                  <a:pt x="412" y="405"/>
                </a:lnTo>
                <a:lnTo>
                  <a:pt x="412" y="408"/>
                </a:lnTo>
                <a:lnTo>
                  <a:pt x="410" y="411"/>
                </a:lnTo>
                <a:lnTo>
                  <a:pt x="409" y="414"/>
                </a:lnTo>
                <a:lnTo>
                  <a:pt x="409" y="418"/>
                </a:lnTo>
                <a:lnTo>
                  <a:pt x="410" y="419"/>
                </a:lnTo>
                <a:lnTo>
                  <a:pt x="415" y="419"/>
                </a:lnTo>
                <a:lnTo>
                  <a:pt x="417" y="421"/>
                </a:lnTo>
                <a:lnTo>
                  <a:pt x="420" y="422"/>
                </a:lnTo>
                <a:lnTo>
                  <a:pt x="423" y="427"/>
                </a:lnTo>
                <a:lnTo>
                  <a:pt x="428" y="432"/>
                </a:lnTo>
                <a:lnTo>
                  <a:pt x="431" y="435"/>
                </a:lnTo>
                <a:lnTo>
                  <a:pt x="434" y="440"/>
                </a:lnTo>
                <a:lnTo>
                  <a:pt x="437" y="443"/>
                </a:lnTo>
                <a:lnTo>
                  <a:pt x="442" y="448"/>
                </a:lnTo>
                <a:lnTo>
                  <a:pt x="447" y="448"/>
                </a:lnTo>
                <a:lnTo>
                  <a:pt x="453" y="449"/>
                </a:lnTo>
                <a:lnTo>
                  <a:pt x="456" y="451"/>
                </a:lnTo>
                <a:lnTo>
                  <a:pt x="461" y="453"/>
                </a:lnTo>
                <a:lnTo>
                  <a:pt x="466" y="454"/>
                </a:lnTo>
                <a:lnTo>
                  <a:pt x="471" y="456"/>
                </a:lnTo>
                <a:lnTo>
                  <a:pt x="474" y="457"/>
                </a:lnTo>
                <a:lnTo>
                  <a:pt x="479" y="457"/>
                </a:lnTo>
                <a:lnTo>
                  <a:pt x="483" y="461"/>
                </a:lnTo>
                <a:lnTo>
                  <a:pt x="488" y="462"/>
                </a:lnTo>
                <a:lnTo>
                  <a:pt x="490" y="464"/>
                </a:lnTo>
                <a:lnTo>
                  <a:pt x="493" y="468"/>
                </a:lnTo>
                <a:lnTo>
                  <a:pt x="496" y="470"/>
                </a:lnTo>
                <a:lnTo>
                  <a:pt x="501" y="473"/>
                </a:lnTo>
                <a:lnTo>
                  <a:pt x="502" y="473"/>
                </a:lnTo>
                <a:lnTo>
                  <a:pt x="506" y="475"/>
                </a:lnTo>
                <a:lnTo>
                  <a:pt x="509" y="473"/>
                </a:lnTo>
                <a:lnTo>
                  <a:pt x="512" y="473"/>
                </a:lnTo>
                <a:lnTo>
                  <a:pt x="514" y="472"/>
                </a:lnTo>
                <a:lnTo>
                  <a:pt x="518" y="470"/>
                </a:lnTo>
                <a:lnTo>
                  <a:pt x="520" y="472"/>
                </a:lnTo>
                <a:lnTo>
                  <a:pt x="521" y="475"/>
                </a:lnTo>
                <a:lnTo>
                  <a:pt x="518" y="478"/>
                </a:lnTo>
                <a:lnTo>
                  <a:pt x="515" y="484"/>
                </a:lnTo>
                <a:lnTo>
                  <a:pt x="518" y="484"/>
                </a:lnTo>
                <a:lnTo>
                  <a:pt x="521" y="488"/>
                </a:lnTo>
                <a:lnTo>
                  <a:pt x="526" y="489"/>
                </a:lnTo>
                <a:lnTo>
                  <a:pt x="529" y="492"/>
                </a:lnTo>
                <a:lnTo>
                  <a:pt x="534" y="495"/>
                </a:lnTo>
                <a:lnTo>
                  <a:pt x="537" y="499"/>
                </a:lnTo>
                <a:lnTo>
                  <a:pt x="539" y="503"/>
                </a:lnTo>
                <a:lnTo>
                  <a:pt x="542" y="507"/>
                </a:lnTo>
                <a:lnTo>
                  <a:pt x="544" y="510"/>
                </a:lnTo>
                <a:lnTo>
                  <a:pt x="545" y="515"/>
                </a:lnTo>
                <a:lnTo>
                  <a:pt x="547" y="518"/>
                </a:lnTo>
                <a:lnTo>
                  <a:pt x="550" y="522"/>
                </a:lnTo>
                <a:lnTo>
                  <a:pt x="553" y="527"/>
                </a:lnTo>
                <a:lnTo>
                  <a:pt x="560" y="535"/>
                </a:lnTo>
                <a:lnTo>
                  <a:pt x="563" y="535"/>
                </a:lnTo>
                <a:lnTo>
                  <a:pt x="564" y="535"/>
                </a:lnTo>
                <a:lnTo>
                  <a:pt x="566" y="535"/>
                </a:lnTo>
                <a:lnTo>
                  <a:pt x="569" y="534"/>
                </a:lnTo>
                <a:lnTo>
                  <a:pt x="574" y="535"/>
                </a:lnTo>
                <a:lnTo>
                  <a:pt x="577" y="534"/>
                </a:lnTo>
                <a:lnTo>
                  <a:pt x="575" y="532"/>
                </a:lnTo>
                <a:lnTo>
                  <a:pt x="579" y="530"/>
                </a:lnTo>
                <a:lnTo>
                  <a:pt x="579" y="527"/>
                </a:lnTo>
                <a:lnTo>
                  <a:pt x="577" y="526"/>
                </a:lnTo>
                <a:lnTo>
                  <a:pt x="574" y="521"/>
                </a:lnTo>
                <a:lnTo>
                  <a:pt x="577" y="518"/>
                </a:lnTo>
                <a:lnTo>
                  <a:pt x="579" y="518"/>
                </a:lnTo>
                <a:lnTo>
                  <a:pt x="582" y="521"/>
                </a:lnTo>
                <a:lnTo>
                  <a:pt x="582" y="526"/>
                </a:lnTo>
                <a:lnTo>
                  <a:pt x="582" y="530"/>
                </a:lnTo>
                <a:lnTo>
                  <a:pt x="596" y="538"/>
                </a:lnTo>
                <a:lnTo>
                  <a:pt x="601" y="537"/>
                </a:lnTo>
                <a:lnTo>
                  <a:pt x="599" y="537"/>
                </a:lnTo>
                <a:lnTo>
                  <a:pt x="599" y="535"/>
                </a:lnTo>
                <a:lnTo>
                  <a:pt x="599" y="534"/>
                </a:lnTo>
                <a:lnTo>
                  <a:pt x="598" y="527"/>
                </a:lnTo>
                <a:lnTo>
                  <a:pt x="596" y="522"/>
                </a:lnTo>
                <a:lnTo>
                  <a:pt x="593" y="519"/>
                </a:lnTo>
                <a:lnTo>
                  <a:pt x="590" y="518"/>
                </a:lnTo>
                <a:lnTo>
                  <a:pt x="599" y="515"/>
                </a:lnTo>
                <a:lnTo>
                  <a:pt x="599" y="519"/>
                </a:lnTo>
                <a:lnTo>
                  <a:pt x="599" y="524"/>
                </a:lnTo>
                <a:lnTo>
                  <a:pt x="601" y="529"/>
                </a:lnTo>
                <a:lnTo>
                  <a:pt x="603" y="534"/>
                </a:lnTo>
                <a:lnTo>
                  <a:pt x="604" y="535"/>
                </a:lnTo>
                <a:lnTo>
                  <a:pt x="604" y="537"/>
                </a:lnTo>
                <a:lnTo>
                  <a:pt x="607" y="540"/>
                </a:lnTo>
                <a:lnTo>
                  <a:pt x="610" y="542"/>
                </a:lnTo>
                <a:lnTo>
                  <a:pt x="614" y="543"/>
                </a:lnTo>
                <a:lnTo>
                  <a:pt x="617" y="548"/>
                </a:lnTo>
                <a:lnTo>
                  <a:pt x="618" y="551"/>
                </a:lnTo>
                <a:lnTo>
                  <a:pt x="620" y="554"/>
                </a:lnTo>
                <a:lnTo>
                  <a:pt x="622" y="561"/>
                </a:lnTo>
                <a:lnTo>
                  <a:pt x="623" y="565"/>
                </a:lnTo>
                <a:lnTo>
                  <a:pt x="625" y="570"/>
                </a:lnTo>
                <a:lnTo>
                  <a:pt x="626" y="577"/>
                </a:lnTo>
                <a:lnTo>
                  <a:pt x="626" y="58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 algn="ctr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97" name="Text Box 147"/>
          <p:cNvSpPr txBox="1">
            <a:spLocks noChangeArrowheads="1"/>
          </p:cNvSpPr>
          <p:nvPr/>
        </p:nvSpPr>
        <p:spPr bwMode="auto">
          <a:xfrm>
            <a:off x="7856538" y="2378075"/>
            <a:ext cx="1266825" cy="231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New Hampshire</a:t>
            </a:r>
          </a:p>
        </p:txBody>
      </p:sp>
      <p:sp>
        <p:nvSpPr>
          <p:cNvPr id="300" name="AutoShape 130"/>
          <p:cNvSpPr>
            <a:spLocks noChangeArrowheads="1"/>
          </p:cNvSpPr>
          <p:nvPr/>
        </p:nvSpPr>
        <p:spPr bwMode="auto">
          <a:xfrm>
            <a:off x="7351799" y="5165164"/>
            <a:ext cx="203543" cy="228600"/>
          </a:xfrm>
          <a:prstGeom prst="roundRect">
            <a:avLst>
              <a:gd name="adj" fmla="val 16667"/>
            </a:avLst>
          </a:prstGeom>
          <a:solidFill>
            <a:srgbClr val="FFFFFF">
              <a:lumMod val="65000"/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sp>
        <p:nvSpPr>
          <p:cNvPr id="301" name="Text Box 157"/>
          <p:cNvSpPr txBox="1">
            <a:spLocks noChangeArrowheads="1"/>
          </p:cNvSpPr>
          <p:nvPr/>
        </p:nvSpPr>
        <p:spPr bwMode="auto">
          <a:xfrm>
            <a:off x="7551384" y="4637552"/>
            <a:ext cx="138239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Moving Forward at this Time (</a:t>
            </a:r>
            <a:r>
              <a:rPr lang="en-US" sz="1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25 </a:t>
            </a:r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+ DC)</a:t>
            </a:r>
          </a:p>
        </p:txBody>
      </p:sp>
      <p:sp>
        <p:nvSpPr>
          <p:cNvPr id="302" name="AutoShape 160"/>
          <p:cNvSpPr>
            <a:spLocks noChangeArrowheads="1"/>
          </p:cNvSpPr>
          <p:nvPr/>
        </p:nvSpPr>
        <p:spPr bwMode="auto">
          <a:xfrm>
            <a:off x="7351799" y="4723277"/>
            <a:ext cx="203543" cy="228600"/>
          </a:xfrm>
          <a:prstGeom prst="roundRect">
            <a:avLst>
              <a:gd name="adj" fmla="val 16667"/>
            </a:avLst>
          </a:prstGeom>
          <a:solidFill>
            <a:srgbClr val="FFCF01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3" name="Text Box 162"/>
          <p:cNvSpPr txBox="1">
            <a:spLocks noChangeArrowheads="1"/>
          </p:cNvSpPr>
          <p:nvPr/>
        </p:nvSpPr>
        <p:spPr bwMode="auto">
          <a:xfrm>
            <a:off x="7571173" y="5079439"/>
            <a:ext cx="134281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Not Moving Forward at this Time (</a:t>
            </a:r>
            <a:r>
              <a:rPr lang="en-US" sz="10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24)</a:t>
            </a:r>
            <a:endParaRPr lang="en-US" sz="10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98" name="AutoShape 130"/>
          <p:cNvSpPr>
            <a:spLocks noChangeArrowheads="1"/>
          </p:cNvSpPr>
          <p:nvPr/>
        </p:nvSpPr>
        <p:spPr bwMode="auto">
          <a:xfrm>
            <a:off x="7338219" y="5607050"/>
            <a:ext cx="203543" cy="228600"/>
          </a:xfrm>
          <a:prstGeom prst="roundRect">
            <a:avLst>
              <a:gd name="adj" fmla="val 16667"/>
            </a:avLst>
          </a:prstGeom>
          <a:solidFill>
            <a:srgbClr val="EB7B73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sp>
        <p:nvSpPr>
          <p:cNvPr id="299" name="Text Box 162"/>
          <p:cNvSpPr txBox="1">
            <a:spLocks noChangeArrowheads="1"/>
          </p:cNvSpPr>
          <p:nvPr/>
        </p:nvSpPr>
        <p:spPr bwMode="auto">
          <a:xfrm>
            <a:off x="7571173" y="5592127"/>
            <a:ext cx="13428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Waiver Pending (1)</a:t>
            </a:r>
            <a:endParaRPr lang="en-US" sz="10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814E9057-8CA7-4998-889E-B48D14A000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0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85900"/>
            <a:ext cx="6714569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339725"/>
            <a:ext cx="912336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algn="ctr" defTabSz="913183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318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318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318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318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10291" algn="ctr" defTabSz="91318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820583" algn="ctr" defTabSz="91318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230874" algn="ctr" defTabSz="91318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641165" algn="ctr" defTabSz="91318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Non-Expansion States: The “Coverage Gap”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814E9057-8CA7-4998-889E-B48D14A000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3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4" y="1524000"/>
            <a:ext cx="6205316" cy="439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809872" y="2276475"/>
            <a:ext cx="4648203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7467600" y="2276475"/>
            <a:ext cx="2" cy="971552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686550" y="2424112"/>
            <a:ext cx="1552576" cy="1297782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4.8 million uninsured adults fall in the coverage gap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 smtClean="0"/>
              <a:t>2.6 million (over half) are people of color</a:t>
            </a:r>
            <a:endParaRPr lang="en-US" sz="1100" dirty="0"/>
          </a:p>
        </p:txBody>
      </p:sp>
      <p:sp>
        <p:nvSpPr>
          <p:cNvPr id="13" name="Right Brace 12"/>
          <p:cNvSpPr/>
          <p:nvPr/>
        </p:nvSpPr>
        <p:spPr>
          <a:xfrm rot="16200000">
            <a:off x="2538411" y="290510"/>
            <a:ext cx="552450" cy="4981578"/>
          </a:xfrm>
          <a:prstGeom prst="rightBrace">
            <a:avLst>
              <a:gd name="adj1" fmla="val 27299"/>
              <a:gd name="adj2" fmla="val 50000"/>
            </a:avLst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824161" y="2285999"/>
            <a:ext cx="0" cy="20955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05525" y="4648200"/>
            <a:ext cx="1104902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210427" y="4219575"/>
            <a:ext cx="1552574" cy="1409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8.7 million people of color are uninsured and below 138% FPL. 30% of these individuals (2.6 million) fall in the coverage gap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0" y="339725"/>
            <a:ext cx="912336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algn="ctr" defTabSz="913183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318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318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318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318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10291" algn="ctr" defTabSz="91318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820583" algn="ctr" defTabSz="91318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230874" algn="ctr" defTabSz="91318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641165" algn="ctr" defTabSz="91318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Who Is In the Coverage Gap?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814E9057-8CA7-4998-889E-B48D14A000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9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itle Page - Internal Presentation">
  <a:themeElements>
    <a:clrScheme name="2_Title Page - Internal Presentation 1">
      <a:dk1>
        <a:srgbClr val="000000"/>
      </a:dk1>
      <a:lt1>
        <a:srgbClr val="FFFFFF"/>
      </a:lt1>
      <a:dk2>
        <a:srgbClr val="F0AB00"/>
      </a:dk2>
      <a:lt2>
        <a:srgbClr val="00A8B4"/>
      </a:lt2>
      <a:accent1>
        <a:srgbClr val="7AB800"/>
      </a:accent1>
      <a:accent2>
        <a:srgbClr val="D52B1E"/>
      </a:accent2>
      <a:accent3>
        <a:srgbClr val="FFFFFF"/>
      </a:accent3>
      <a:accent4>
        <a:srgbClr val="000000"/>
      </a:accent4>
      <a:accent5>
        <a:srgbClr val="BED8AA"/>
      </a:accent5>
      <a:accent6>
        <a:srgbClr val="C1261A"/>
      </a:accent6>
      <a:hlink>
        <a:srgbClr val="666666"/>
      </a:hlink>
      <a:folHlink>
        <a:srgbClr val="4D4D4D"/>
      </a:folHlink>
    </a:clrScheme>
    <a:fontScheme name="2_Title Page - Internal Presentation">
      <a:majorFont>
        <a:latin typeface="Trebuchet MS"/>
        <a:ea typeface="MS PGothic"/>
        <a:cs typeface="MS PGothic"/>
      </a:majorFont>
      <a:minorFont>
        <a:latin typeface="Helvetica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1858" tIns="50929" rIns="101858" bIns="50929" numCol="1" anchor="ctr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1858" tIns="50929" rIns="101858" bIns="50929" numCol="1" anchor="ctr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2_Title Page - Internal Presentation 1">
        <a:dk1>
          <a:srgbClr val="000000"/>
        </a:dk1>
        <a:lt1>
          <a:srgbClr val="FFFFFF"/>
        </a:lt1>
        <a:dk2>
          <a:srgbClr val="F0AB00"/>
        </a:dk2>
        <a:lt2>
          <a:srgbClr val="00A8B4"/>
        </a:lt2>
        <a:accent1>
          <a:srgbClr val="7AB800"/>
        </a:accent1>
        <a:accent2>
          <a:srgbClr val="D52B1E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C1261A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MPP Standard Blue Template">
  <a:themeElements>
    <a:clrScheme name="MHS Colors">
      <a:dk1>
        <a:srgbClr val="000000"/>
      </a:dk1>
      <a:lt1>
        <a:srgbClr val="FFFFFF"/>
      </a:lt1>
      <a:dk2>
        <a:srgbClr val="F0AB00"/>
      </a:dk2>
      <a:lt2>
        <a:srgbClr val="004157"/>
      </a:lt2>
      <a:accent1>
        <a:srgbClr val="F0AB00"/>
      </a:accent1>
      <a:accent2>
        <a:srgbClr val="D9D9D9"/>
      </a:accent2>
      <a:accent3>
        <a:srgbClr val="66952E"/>
      </a:accent3>
      <a:accent4>
        <a:srgbClr val="675E53"/>
      </a:accent4>
      <a:accent5>
        <a:srgbClr val="00A9E0"/>
      </a:accent5>
      <a:accent6>
        <a:srgbClr val="5C5E66"/>
      </a:accent6>
      <a:hlink>
        <a:srgbClr val="0099A5"/>
      </a:hlink>
      <a:folHlink>
        <a:srgbClr val="4B1326"/>
      </a:folHlink>
    </a:clrScheme>
    <a:fontScheme name="Title Page - Internal Presentatio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19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19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Title Page - Internal Presentation 1">
        <a:dk1>
          <a:srgbClr val="000000"/>
        </a:dk1>
        <a:lt1>
          <a:srgbClr val="FFFFFF"/>
        </a:lt1>
        <a:dk2>
          <a:srgbClr val="F0AB00"/>
        </a:dk2>
        <a:lt2>
          <a:srgbClr val="00A8B4"/>
        </a:lt2>
        <a:accent1>
          <a:srgbClr val="7AB800"/>
        </a:accent1>
        <a:accent2>
          <a:srgbClr val="D52B1E"/>
        </a:accent2>
        <a:accent3>
          <a:srgbClr val="FFFFFF"/>
        </a:accent3>
        <a:accent4>
          <a:srgbClr val="000000"/>
        </a:accent4>
        <a:accent5>
          <a:srgbClr val="BED8AA"/>
        </a:accent5>
        <a:accent6>
          <a:srgbClr val="C1261A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Internal Presentation 2">
        <a:dk1>
          <a:srgbClr val="000000"/>
        </a:dk1>
        <a:lt1>
          <a:srgbClr val="FFFFFF"/>
        </a:lt1>
        <a:dk2>
          <a:srgbClr val="F0AB00"/>
        </a:dk2>
        <a:lt2>
          <a:srgbClr val="00A8B4"/>
        </a:lt2>
        <a:accent1>
          <a:srgbClr val="77A140"/>
        </a:accent1>
        <a:accent2>
          <a:srgbClr val="C0311A"/>
        </a:accent2>
        <a:accent3>
          <a:srgbClr val="FFFFFF"/>
        </a:accent3>
        <a:accent4>
          <a:srgbClr val="000000"/>
        </a:accent4>
        <a:accent5>
          <a:srgbClr val="BDCDAF"/>
        </a:accent5>
        <a:accent6>
          <a:srgbClr val="AE2B16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Page - Internal Presentation 3">
        <a:dk1>
          <a:srgbClr val="000000"/>
        </a:dk1>
        <a:lt1>
          <a:srgbClr val="FFFFFF"/>
        </a:lt1>
        <a:dk2>
          <a:srgbClr val="F0AB00"/>
        </a:dk2>
        <a:lt2>
          <a:srgbClr val="215C6E"/>
        </a:lt2>
        <a:accent1>
          <a:srgbClr val="77A140"/>
        </a:accent1>
        <a:accent2>
          <a:srgbClr val="C0311A"/>
        </a:accent2>
        <a:accent3>
          <a:srgbClr val="FFFFFF"/>
        </a:accent3>
        <a:accent4>
          <a:srgbClr val="000000"/>
        </a:accent4>
        <a:accent5>
          <a:srgbClr val="BDCDAF"/>
        </a:accent5>
        <a:accent6>
          <a:srgbClr val="AE2B16"/>
        </a:accent6>
        <a:hlink>
          <a:srgbClr val="66666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1342</Words>
  <Application>Microsoft Office PowerPoint</Application>
  <PresentationFormat>On-screen Show (4:3)</PresentationFormat>
  <Paragraphs>349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2_Title Page - Internal Presentation</vt:lpstr>
      <vt:lpstr>1_Office Theme</vt:lpstr>
      <vt:lpstr>2_Office Theme</vt:lpstr>
      <vt:lpstr>3_Office Theme</vt:lpstr>
      <vt:lpstr>1_Blends</vt:lpstr>
      <vt:lpstr>4_Office Theme</vt:lpstr>
      <vt:lpstr>1_MPP Standard Blue Template</vt:lpstr>
      <vt:lpstr>Blends</vt:lpstr>
      <vt:lpstr>PowerPoint Presentation</vt:lpstr>
      <vt:lpstr>PowerPoint Presentation</vt:lpstr>
      <vt:lpstr>Medicaid Expansion: In State’s Hands</vt:lpstr>
      <vt:lpstr>Who Can the Expansion Cover? At What Matching Rate? </vt:lpstr>
      <vt:lpstr>What Benefits Do New Adults Receive?</vt:lpstr>
      <vt:lpstr>Fiscal Impact of Coverage Expansion</vt:lpstr>
      <vt:lpstr>Medicaid Expansion Decisions for 2014 </vt:lpstr>
      <vt:lpstr>PowerPoint Presentation</vt:lpstr>
      <vt:lpstr>PowerPoint Presentation</vt:lpstr>
      <vt:lpstr>PowerPoint Presentation</vt:lpstr>
      <vt:lpstr>States Are Considering Medicaid Expansion Options</vt:lpstr>
      <vt:lpstr>Dynamic Federalism </vt:lpstr>
      <vt:lpstr>States are Exploring Alternative Coverage Models</vt:lpstr>
      <vt:lpstr>Medicaid Premium Assistance:  For Employer Sponsored Insurance</vt:lpstr>
      <vt:lpstr>Medicaid Premium Assistance:  In the Individual Market</vt:lpstr>
      <vt:lpstr>PowerPoint Presentation</vt:lpstr>
      <vt:lpstr>Emerging Approaches to Personal Responsibility</vt:lpstr>
      <vt:lpstr>Comparison of State Waivers for New Adults</vt:lpstr>
      <vt:lpstr>Expansion, Reform &amp; Simplification Work Together</vt:lpstr>
      <vt:lpstr>Medicaid Payment &amp; Delivery Reform</vt:lpstr>
      <vt:lpstr>PowerPoint Presentation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</dc:creator>
  <cp:lastModifiedBy>.</cp:lastModifiedBy>
  <cp:revision>249</cp:revision>
  <dcterms:created xsi:type="dcterms:W3CDTF">2013-12-02T19:09:37Z</dcterms:created>
  <dcterms:modified xsi:type="dcterms:W3CDTF">2014-01-16T02:14:40Z</dcterms:modified>
</cp:coreProperties>
</file>