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60" r:id="rId5"/>
    <p:sldId id="258" r:id="rId6"/>
    <p:sldId id="261" r:id="rId7"/>
    <p:sldId id="257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5D58-2533-4F43-BC94-46BA79B066AA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5EF4-E179-4A5C-B64D-51055183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855" y="0"/>
            <a:ext cx="665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LIGHTING SYSTEM DESIGN CHALLENGE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0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222" y="2520778"/>
            <a:ext cx="72822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is the problem?</a:t>
            </a:r>
            <a:br>
              <a:rPr lang="en-US" alt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do you need to know before you start?</a:t>
            </a:r>
          </a:p>
          <a:p>
            <a:pPr lvl="0"/>
            <a:endParaRPr lang="en-US" altLang="en-US" sz="32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science content have you learned that will help you with your design?</a:t>
            </a:r>
            <a:endParaRPr lang="en-US" sz="32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41487" y="201827"/>
            <a:ext cx="2982097" cy="27596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3334" y="919945"/>
            <a:ext cx="2438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6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/>
          <a:stretch/>
        </p:blipFill>
        <p:spPr bwMode="auto">
          <a:xfrm>
            <a:off x="230736" y="304800"/>
            <a:ext cx="475582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2828" y="1177159"/>
            <a:ext cx="3230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will this information help us with our design challenge?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28" y="2743200"/>
            <a:ext cx="473527" cy="473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18" y="2743199"/>
            <a:ext cx="473527" cy="473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39" y="3352800"/>
            <a:ext cx="473527" cy="473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73" y="3352800"/>
            <a:ext cx="473527" cy="473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14" y="3352800"/>
            <a:ext cx="473527" cy="473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26" y="3962400"/>
            <a:ext cx="473527" cy="473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91" y="3962399"/>
            <a:ext cx="473527" cy="473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9" y="3907970"/>
            <a:ext cx="473527" cy="473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38" y="4517573"/>
            <a:ext cx="473527" cy="473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25" y="5143501"/>
            <a:ext cx="473527" cy="473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0" y="4501244"/>
            <a:ext cx="473527" cy="4735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90" y="4506682"/>
            <a:ext cx="473527" cy="473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88" y="5143499"/>
            <a:ext cx="473527" cy="4735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01" y="5176155"/>
            <a:ext cx="473527" cy="473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48" y="5774867"/>
            <a:ext cx="473527" cy="4735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69" y="5753098"/>
            <a:ext cx="473527" cy="4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0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2830" r="50311" b="3689"/>
          <a:stretch/>
        </p:blipFill>
        <p:spPr bwMode="auto">
          <a:xfrm>
            <a:off x="4717976" y="2619703"/>
            <a:ext cx="2438400" cy="245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39864" r="1725" b="4100"/>
          <a:stretch/>
        </p:blipFill>
        <p:spPr bwMode="auto">
          <a:xfrm>
            <a:off x="490233" y="1880293"/>
            <a:ext cx="3200400" cy="25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233" y="282607"/>
            <a:ext cx="683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will this information help us with our design challenge?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" y="317125"/>
            <a:ext cx="4861939" cy="551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6827" y="461283"/>
            <a:ext cx="3819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will this information help us with our design challenge?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4894" t="20332" r="17952" b="9093"/>
          <a:stretch/>
        </p:blipFill>
        <p:spPr bwMode="auto">
          <a:xfrm rot="16200000">
            <a:off x="1771048" y="369059"/>
            <a:ext cx="4987323" cy="7215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233" y="282607"/>
            <a:ext cx="683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will this information help us with our design challenge?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84615" y="2087745"/>
            <a:ext cx="3496589" cy="521125"/>
          </a:xfrm>
          <a:prstGeom prst="line">
            <a:avLst/>
          </a:prstGeom>
          <a:ln w="476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84615" y="2608870"/>
            <a:ext cx="4791314" cy="247618"/>
          </a:xfrm>
          <a:prstGeom prst="line">
            <a:avLst/>
          </a:prstGeom>
          <a:ln w="476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84615" y="4159306"/>
            <a:ext cx="258915" cy="1628045"/>
          </a:xfrm>
          <a:prstGeom prst="line">
            <a:avLst/>
          </a:prstGeom>
          <a:ln w="4762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84615" y="2856488"/>
            <a:ext cx="4791314" cy="1302818"/>
          </a:xfrm>
          <a:prstGeom prst="line">
            <a:avLst/>
          </a:prstGeom>
          <a:ln w="4762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84615" y="3911688"/>
            <a:ext cx="5301112" cy="1570647"/>
          </a:xfrm>
          <a:prstGeom prst="line">
            <a:avLst/>
          </a:prstGeom>
          <a:ln w="476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97424" y="2812817"/>
            <a:ext cx="4765695" cy="1098871"/>
          </a:xfrm>
          <a:prstGeom prst="line">
            <a:avLst/>
          </a:prstGeom>
          <a:ln w="476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rot="5400000">
            <a:off x="3175623" y="332120"/>
            <a:ext cx="2259586" cy="4815984"/>
          </a:xfrm>
          <a:prstGeom prst="triangle">
            <a:avLst>
              <a:gd name="adj" fmla="val 53008"/>
            </a:avLst>
          </a:prstGeom>
          <a:solidFill>
            <a:srgbClr val="FFFF66">
              <a:alpha val="44000"/>
            </a:srgbClr>
          </a:solidFill>
          <a:ln>
            <a:solidFill>
              <a:srgbClr val="FFFF6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29715"/>
              </p:ext>
            </p:extLst>
          </p:nvPr>
        </p:nvGraphicFramePr>
        <p:xfrm>
          <a:off x="784300" y="1157131"/>
          <a:ext cx="7378262" cy="5113283"/>
        </p:xfrm>
        <a:graphic>
          <a:graphicData uri="http://schemas.openxmlformats.org/drawingml/2006/table">
            <a:tbl>
              <a:tblPr firstRow="1" firstCol="1" bandRow="1"/>
              <a:tblGrid>
                <a:gridCol w="3689131"/>
                <a:gridCol w="3689131"/>
              </a:tblGrid>
              <a:tr h="475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Constraints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 need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light up as many hieroglyphs as possible.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 need to see the eye of each hieroglyph.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There is only one light source.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light is an incandescent bulb- not as bright as an LED.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tomb can not be changed- you can’t change its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size, cut openings, or move the hieroglyphics.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 should be low.</a:t>
                      </a:r>
                      <a:endParaRPr lang="en-US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045" y="0"/>
            <a:ext cx="851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Goal- Design a lighting system for the inside of a tomb.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2542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2852" b="882"/>
          <a:stretch/>
        </p:blipFill>
        <p:spPr bwMode="auto">
          <a:xfrm>
            <a:off x="108752" y="76912"/>
            <a:ext cx="4126938" cy="524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 bwMode="auto">
          <a:xfrm>
            <a:off x="4834663" y="2085174"/>
            <a:ext cx="3958597" cy="46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47" t="18967" r="51780" b="45313"/>
          <a:stretch/>
        </p:blipFill>
        <p:spPr>
          <a:xfrm>
            <a:off x="4366901" y="76912"/>
            <a:ext cx="2201453" cy="193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972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8" t="995" r="2130" b="1335"/>
          <a:stretch/>
        </p:blipFill>
        <p:spPr>
          <a:xfrm>
            <a:off x="485522" y="242761"/>
            <a:ext cx="6044752" cy="623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74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68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Kidd</dc:creator>
  <cp:lastModifiedBy>Kristy Kidd</cp:lastModifiedBy>
  <cp:revision>15</cp:revision>
  <dcterms:created xsi:type="dcterms:W3CDTF">2016-03-08T21:24:53Z</dcterms:created>
  <dcterms:modified xsi:type="dcterms:W3CDTF">2017-08-04T14:34:11Z</dcterms:modified>
</cp:coreProperties>
</file>