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AFCE-424E-41F8-A9FC-5BF6A12199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18C4-7F9F-4031-8225-D0149B4D8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60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AFCE-424E-41F8-A9FC-5BF6A12199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18C4-7F9F-4031-8225-D0149B4D8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65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AFCE-424E-41F8-A9FC-5BF6A12199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18C4-7F9F-4031-8225-D0149B4D8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50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AFCE-424E-41F8-A9FC-5BF6A12199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18C4-7F9F-4031-8225-D0149B4D8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9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AFCE-424E-41F8-A9FC-5BF6A12199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18C4-7F9F-4031-8225-D0149B4D8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9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AFCE-424E-41F8-A9FC-5BF6A12199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18C4-7F9F-4031-8225-D0149B4D8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16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AFCE-424E-41F8-A9FC-5BF6A12199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18C4-7F9F-4031-8225-D0149B4D8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12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AFCE-424E-41F8-A9FC-5BF6A12199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18C4-7F9F-4031-8225-D0149B4D8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80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AFCE-424E-41F8-A9FC-5BF6A12199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18C4-7F9F-4031-8225-D0149B4D8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32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AFCE-424E-41F8-A9FC-5BF6A12199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18C4-7F9F-4031-8225-D0149B4D8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7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AFCE-424E-41F8-A9FC-5BF6A12199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18C4-7F9F-4031-8225-D0149B4D8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4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5AFCE-424E-41F8-A9FC-5BF6A12199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118C4-7F9F-4031-8225-D0149B4D8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2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1"/>
            <a:ext cx="8837762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C:\Users\kakidd\AppData\Local\Microsoft\Windows\Temporary Internet Files\Content.IE5\E6PTO7QT\Stick-figure-male-2-11608-large[1]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54" y="1648870"/>
            <a:ext cx="347046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kakidd\AppData\Local\Microsoft\Windows\Temporary Internet Files\Content.IE5\E6PTO7QT\1423835245[1]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11181">
            <a:off x="2161581" y="3471583"/>
            <a:ext cx="599467" cy="829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kakidd\AppData\Local\Microsoft\Windows\Temporary Internet Files\Content.IE5\E6PTO7QT\Umbrella-34563[1]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023" y="5998369"/>
            <a:ext cx="609601" cy="47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kakidd\AppData\Local\Microsoft\Windows\Temporary Internet Files\Content.IE5\E6PTO7QT\lgi01a201312130200[1]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649605"/>
            <a:ext cx="326173" cy="4734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C:\Users\kakidd\AppData\Local\Microsoft\Windows\Temporary Internet Files\Content.IE5\JXUX76GQ\jimmiet-Pencil[1]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752600"/>
            <a:ext cx="990600" cy="556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C:\Users\kakidd\AppData\Local\Microsoft\Windows\Temporary Internet Files\Content.IE5\JXUX76GQ\15685-illustration-of-a-red-cartoon-car-pv[1].png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75" b="30048"/>
          <a:stretch/>
        </p:blipFill>
        <p:spPr bwMode="auto">
          <a:xfrm>
            <a:off x="7064298" y="5867400"/>
            <a:ext cx="1089102" cy="45958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2418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ualr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2015-10-19T16:09:13Z</dcterms:created>
  <dcterms:modified xsi:type="dcterms:W3CDTF">2015-10-19T16:12:35Z</dcterms:modified>
</cp:coreProperties>
</file>