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86" r:id="rId3"/>
    <p:sldId id="256" r:id="rId4"/>
    <p:sldId id="262" r:id="rId5"/>
    <p:sldId id="264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7030A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6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6B5F-CF0F-4BFA-B689-0891276540C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CDA6-E8A3-4A05-A041-901254EF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A6-E8A3-4A05-A041-901254EF28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7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6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153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CC"/>
                </a:solidFill>
              </a:rPr>
              <a:t>What types of problems do transportation engineers solve and what are some factors they work to balance?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600CC"/>
                </a:solidFill>
              </a:rPr>
              <a:t>Did anyone travel through an intersection this morning on his or her way to school?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600CC"/>
                </a:solidFill>
              </a:rPr>
              <a:t>Did you feel safe going through the intersection? Why or why not?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600CC"/>
                </a:solidFill>
              </a:rPr>
              <a:t>Did you notice any technologies that helped make the intersection safe?</a:t>
            </a:r>
          </a:p>
        </p:txBody>
      </p:sp>
    </p:spTree>
    <p:extLst>
      <p:ext uri="{BB962C8B-B14F-4D97-AF65-F5344CB8AC3E}">
        <p14:creationId xmlns:p14="http://schemas.microsoft.com/office/powerpoint/2010/main" val="162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5622" t="9730" r="7243" b="14949"/>
          <a:stretch/>
        </p:blipFill>
        <p:spPr bwMode="auto">
          <a:xfrm>
            <a:off x="1828800" y="1905000"/>
            <a:ext cx="5638800" cy="3429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CC"/>
                </a:solidFill>
              </a:rPr>
              <a:t>What is a model?</a:t>
            </a:r>
          </a:p>
          <a:p>
            <a:r>
              <a:rPr lang="en-US" sz="3200" b="1" dirty="0" smtClean="0">
                <a:solidFill>
                  <a:srgbClr val="6600CC"/>
                </a:solidFill>
              </a:rPr>
              <a:t>Why do you think you are using a model here?</a:t>
            </a:r>
            <a:endParaRPr lang="en-US" sz="32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On what side of the road must vehicles travel?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What does the solid, double line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What does the dashed line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What does the solid, single line across the road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If you want to make a right or a left turn at the intersection, what should you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What does the word “efficient” mean?</a:t>
            </a:r>
            <a:endParaRPr lang="en-US" sz="2400" b="1" dirty="0">
              <a:solidFill>
                <a:srgbClr val="6600CC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5622" t="9730" r="7243" b="14949"/>
          <a:stretch/>
        </p:blipFill>
        <p:spPr bwMode="auto">
          <a:xfrm>
            <a:off x="2209800" y="457200"/>
            <a:ext cx="52578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43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2370" t="15424" r="14249" b="15244"/>
          <a:stretch/>
        </p:blipFill>
        <p:spPr bwMode="auto">
          <a:xfrm>
            <a:off x="762000" y="533400"/>
            <a:ext cx="70866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61471" t="15178" r="13823" b="4446"/>
          <a:stretch/>
        </p:blipFill>
        <p:spPr bwMode="auto">
          <a:xfrm>
            <a:off x="3733800" y="152400"/>
            <a:ext cx="52578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56764" t="9730" r="7243" b="14949"/>
          <a:stretch/>
        </p:blipFill>
        <p:spPr bwMode="auto">
          <a:xfrm>
            <a:off x="84666" y="381000"/>
            <a:ext cx="3471333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1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5622" t="9730" r="7243" b="14949"/>
          <a:stretch/>
        </p:blipFill>
        <p:spPr bwMode="auto">
          <a:xfrm>
            <a:off x="304800" y="228600"/>
            <a:ext cx="61722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225498"/>
            <a:ext cx="8153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CC"/>
                </a:solidFill>
              </a:rPr>
              <a:t>Do you think the current intersection model will work well for pedestrians? Why or why not?</a:t>
            </a:r>
          </a:p>
          <a:p>
            <a:endParaRPr lang="en-US" sz="2400" b="1" dirty="0">
              <a:solidFill>
                <a:srgbClr val="6600CC"/>
              </a:solidFill>
            </a:endParaRPr>
          </a:p>
          <a:p>
            <a:r>
              <a:rPr lang="en-US" sz="2400" b="1" dirty="0" smtClean="0">
                <a:solidFill>
                  <a:srgbClr val="6600CC"/>
                </a:solidFill>
              </a:rPr>
              <a:t>What could we change about the intersection to make it safer and more efficient for pedestrians?</a:t>
            </a:r>
            <a:endParaRPr lang="en-US" sz="24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3397"/>
            <a:ext cx="350639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7234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00CC"/>
                </a:solidFill>
              </a:rPr>
              <a:t>Do you think we used the Engineering Design Process in this activity? Explain.</a:t>
            </a:r>
            <a:endParaRPr lang="en-US" sz="40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194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Kristy Kidd</cp:lastModifiedBy>
  <cp:revision>41</cp:revision>
  <dcterms:created xsi:type="dcterms:W3CDTF">2015-06-01T13:34:22Z</dcterms:created>
  <dcterms:modified xsi:type="dcterms:W3CDTF">2017-08-04T15:21:56Z</dcterms:modified>
</cp:coreProperties>
</file>