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70" r:id="rId3"/>
    <p:sldId id="273" r:id="rId4"/>
    <p:sldId id="271" r:id="rId5"/>
    <p:sldId id="274" r:id="rId6"/>
    <p:sldId id="272" r:id="rId7"/>
    <p:sldId id="275" r:id="rId8"/>
    <p:sldId id="276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7030A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6B5F-CF0F-4BFA-B689-0891276540C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CDA6-E8A3-4A05-A041-901254EF2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4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26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1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2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7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6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32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92E4C-EC4A-4C08-8131-35D31F71FBCD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A12A-0AB6-48D1-8B9D-FAA2CA2CD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0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86" y="304800"/>
            <a:ext cx="85821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6600CC"/>
                </a:solidFill>
              </a:rPr>
              <a:t>How can we use the properties of magnets to help us design a maglev transportation system?</a:t>
            </a:r>
          </a:p>
          <a:p>
            <a:endParaRPr lang="en-US" sz="1200" b="1" dirty="0" smtClean="0">
              <a:solidFill>
                <a:srgbClr val="66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What parts does the maglev transportation system need to have?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How did </a:t>
            </a:r>
            <a:r>
              <a:rPr lang="en-US" sz="2800" b="1" dirty="0" err="1" smtClean="0">
                <a:solidFill>
                  <a:srgbClr val="6600CC"/>
                </a:solidFill>
              </a:rPr>
              <a:t>Hikaru’s</a:t>
            </a:r>
            <a:r>
              <a:rPr lang="en-US" sz="2800" b="1" dirty="0" smtClean="0">
                <a:solidFill>
                  <a:srgbClr val="6600CC"/>
                </a:solidFill>
              </a:rPr>
              <a:t> Maglev Package Transportation System work?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What do you already know about magnets?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What are some properties of magnets we might need to know to design our maglev transportation systems?</a:t>
            </a:r>
            <a:endParaRPr lang="en-US" sz="2800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6868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CC"/>
                </a:solidFill>
              </a:rPr>
              <a:t>Levitating Magnets</a:t>
            </a:r>
          </a:p>
          <a:p>
            <a:pPr algn="ctr"/>
            <a:endParaRPr lang="en-US" sz="1200" b="1" dirty="0" smtClean="0">
              <a:solidFill>
                <a:srgbClr val="6600CC"/>
              </a:solidFill>
            </a:endParaRPr>
          </a:p>
          <a:p>
            <a:r>
              <a:rPr lang="en-US" sz="3200" b="1" dirty="0" smtClean="0">
                <a:solidFill>
                  <a:srgbClr val="6600CC"/>
                </a:solidFill>
              </a:rPr>
              <a:t>How could you make one magnet levitate above the other?</a:t>
            </a:r>
          </a:p>
          <a:p>
            <a:endParaRPr lang="en-US" sz="1200" b="1" dirty="0" smtClean="0">
              <a:solidFill>
                <a:srgbClr val="66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Place two ring magnets on the pencil and make one magnet levitate over the other.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Flip one of the magnets over. What happens? Why?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6600CC"/>
                </a:solidFill>
              </a:rPr>
              <a:t>What happens when you flip both magnets over? Why?</a:t>
            </a:r>
          </a:p>
        </p:txBody>
      </p:sp>
    </p:spTree>
    <p:extLst>
      <p:ext uri="{BB962C8B-B14F-4D97-AF65-F5344CB8AC3E}">
        <p14:creationId xmlns:p14="http://schemas.microsoft.com/office/powerpoint/2010/main" val="41779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599" y="119390"/>
            <a:ext cx="8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CC"/>
                </a:solidFill>
              </a:rPr>
              <a:t>Levitating </a:t>
            </a:r>
            <a:r>
              <a:rPr lang="en-US" sz="2800" b="1" dirty="0" smtClean="0">
                <a:solidFill>
                  <a:srgbClr val="6600CC"/>
                </a:solidFill>
              </a:rPr>
              <a:t>Magnets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1754" r="1571" b="5233"/>
          <a:stretch/>
        </p:blipFill>
        <p:spPr bwMode="auto">
          <a:xfrm>
            <a:off x="440266" y="990600"/>
            <a:ext cx="4732867" cy="52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0" y="99060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List three properties of magnets that you observed during this investigation. </a:t>
            </a:r>
          </a:p>
          <a:p>
            <a:pPr marL="342900" indent="-342900">
              <a:buFont typeface="+mj-lt"/>
              <a:buAutoNum type="arabicPeriod"/>
            </a:pPr>
            <a:endParaRPr lang="en-US" sz="2400" b="1" dirty="0">
              <a:solidFill>
                <a:srgbClr val="6600CC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6600CC"/>
                </a:solidFill>
              </a:rPr>
              <a:t>Explain how each property helped you to levitate magnets.</a:t>
            </a:r>
            <a:endParaRPr lang="en-US" sz="2400" b="1" dirty="0">
              <a:solidFill>
                <a:srgbClr val="66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5868" y="5029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CC"/>
                </a:solidFill>
              </a:rPr>
              <a:t>Complete FIND THE POLES when you are finished with this station.</a:t>
            </a:r>
            <a:endParaRPr lang="en-US" b="1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CC"/>
                </a:solidFill>
              </a:rPr>
              <a:t>Magnetic Sailing</a:t>
            </a:r>
          </a:p>
          <a:p>
            <a:r>
              <a:rPr lang="en-US" sz="2800" b="1" dirty="0" smtClean="0">
                <a:solidFill>
                  <a:srgbClr val="6600CC"/>
                </a:solidFill>
              </a:rPr>
              <a:t>In this activity the goal is to move the sailboat from one side of the basin to the other without touching it.</a:t>
            </a:r>
          </a:p>
          <a:p>
            <a:endParaRPr lang="en-US" sz="1200" b="1" dirty="0" smtClean="0">
              <a:solidFill>
                <a:srgbClr val="6600CC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You can flip the ring magnets over on their posts or move individual ring magnets from their posts.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If you move a magnet from its post, you may either remove it from the board, or stack it on top of another magnet on another post.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You may NOT wave the magnets over the basin or touch the sailboat.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6600CC"/>
                </a:solidFill>
              </a:rPr>
              <a:t>Once you move a magnet wait ten seconds to see what happens.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200" b="1" dirty="0" smtClean="0">
              <a:solidFill>
                <a:srgbClr val="6600CC"/>
              </a:solidFill>
            </a:endParaRPr>
          </a:p>
          <a:p>
            <a:r>
              <a:rPr lang="en-US" sz="2800" b="1" dirty="0" smtClean="0">
                <a:solidFill>
                  <a:srgbClr val="6600CC"/>
                </a:solidFill>
              </a:rPr>
              <a:t>Do you have any ideas about how you could make the sailboat move?</a:t>
            </a:r>
          </a:p>
        </p:txBody>
      </p:sp>
    </p:spTree>
    <p:extLst>
      <p:ext uri="{BB962C8B-B14F-4D97-AF65-F5344CB8AC3E}">
        <p14:creationId xmlns:p14="http://schemas.microsoft.com/office/powerpoint/2010/main" val="281381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"/>
            <a:ext cx="5046422" cy="609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1" y="3810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CC"/>
                </a:solidFill>
              </a:rPr>
              <a:t>Magnetic </a:t>
            </a:r>
            <a:r>
              <a:rPr lang="en-US" sz="2800" b="1" dirty="0" smtClean="0">
                <a:solidFill>
                  <a:srgbClr val="6600CC"/>
                </a:solidFill>
              </a:rPr>
              <a:t>Sailing</a:t>
            </a:r>
          </a:p>
        </p:txBody>
      </p:sp>
    </p:spTree>
    <p:extLst>
      <p:ext uri="{BB962C8B-B14F-4D97-AF65-F5344CB8AC3E}">
        <p14:creationId xmlns:p14="http://schemas.microsoft.com/office/powerpoint/2010/main" val="11394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396" y="152400"/>
            <a:ext cx="815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CC"/>
                </a:solidFill>
              </a:rPr>
              <a:t>Find the Poles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5732"/>
            <a:ext cx="6877166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6600CC"/>
                </a:solidFill>
              </a:rPr>
              <a:t>Reflection</a:t>
            </a:r>
          </a:p>
          <a:p>
            <a:pPr algn="ctr"/>
            <a:endParaRPr lang="en-US" sz="1200" b="1" dirty="0" smtClean="0">
              <a:solidFill>
                <a:srgbClr val="66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Why are the magnets levitating?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Why do you think adding more magnets affects how high they levitate?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What did you do to make the top magnet levitate higher?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What happened when you placed the foam or stiff paper between the magnets or wrapped the magnets in tape?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Why did the sailboat move?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6600CC"/>
                </a:solidFill>
              </a:rPr>
              <a:t>How do you know where the poles of the unmarked magnets are?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6600CC"/>
                </a:solidFill>
              </a:rPr>
              <a:t>What properties of magnets have we explored?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solidFill>
                  <a:srgbClr val="6600CC"/>
                </a:solidFill>
              </a:rPr>
              <a:t>What else might we want to know about our magnets before we design our maglev transportation systems?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600CC"/>
                </a:solidFill>
              </a:rPr>
              <a:t>Strength of Magnets</a:t>
            </a:r>
          </a:p>
          <a:p>
            <a:pPr algn="ctr"/>
            <a:endParaRPr lang="en-US" sz="1200" b="1" dirty="0" smtClean="0">
              <a:solidFill>
                <a:srgbClr val="6600CC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6600CC"/>
                </a:solidFill>
              </a:rPr>
              <a:t>Why do you think magnet strength is important to our maglev system design?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6600CC"/>
                </a:solidFill>
              </a:rPr>
              <a:t>How  could we figure out how strong a magnet is?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4" r="4328"/>
          <a:stretch/>
        </p:blipFill>
        <p:spPr bwMode="auto">
          <a:xfrm>
            <a:off x="152400" y="152400"/>
            <a:ext cx="366892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43933"/>
            <a:ext cx="505673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6600CC"/>
                </a:solidFill>
              </a:rPr>
              <a:t>Strength of Magnets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Which magnet had the strongest magnetic field? Which had the weakest?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What do you predict would happen if the paper clip was heavier? Lighter?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What do you predict </a:t>
            </a:r>
            <a:r>
              <a:rPr lang="en-US" sz="2200" b="1" dirty="0">
                <a:solidFill>
                  <a:srgbClr val="6600CC"/>
                </a:solidFill>
              </a:rPr>
              <a:t>would happen if </a:t>
            </a:r>
            <a:r>
              <a:rPr lang="en-US" sz="2200" b="1" dirty="0" smtClean="0">
                <a:solidFill>
                  <a:srgbClr val="6600CC"/>
                </a:solidFill>
              </a:rPr>
              <a:t>the paperclip was made of a different material?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How will this activity help with the design of your maglev transportation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Do you think using more magnets in your design will always make your design better? Explain.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6600CC"/>
                </a:solidFill>
              </a:rPr>
              <a:t>Do you think it matters how close together or far apart you place your magnets on the maglev track? Explain.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 smtClean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509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ualr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Kristy Kidd</cp:lastModifiedBy>
  <cp:revision>33</cp:revision>
  <dcterms:created xsi:type="dcterms:W3CDTF">2015-06-01T13:34:22Z</dcterms:created>
  <dcterms:modified xsi:type="dcterms:W3CDTF">2017-08-04T15:45:39Z</dcterms:modified>
</cp:coreProperties>
</file>