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5" r:id="rId3"/>
    <p:sldId id="286" r:id="rId4"/>
    <p:sldId id="258" r:id="rId5"/>
    <p:sldId id="270" r:id="rId6"/>
    <p:sldId id="288" r:id="rId7"/>
    <p:sldId id="290" r:id="rId8"/>
    <p:sldId id="29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33CCCC"/>
    <a:srgbClr val="00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9D6DC-1B4B-4836-A86F-93FEDF9B7DF2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DC4B-00A5-4550-96C0-9CE338F4CB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64E16-4CF5-46CA-ABF0-77FFA37572EE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4D4E-C446-4C89-93D0-CD616057C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381000"/>
            <a:ext cx="430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Kwame’s Sound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0909" t="16043" r="64385" b="3743"/>
          <a:stretch/>
        </p:blipFill>
        <p:spPr bwMode="auto">
          <a:xfrm>
            <a:off x="3352800" y="898950"/>
            <a:ext cx="5600700" cy="5654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What 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was Kwame’s </a:t>
            </a:r>
            <a:r>
              <a:rPr lang="en-US" sz="4000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problem</a:t>
            </a:r>
            <a:r>
              <a:rPr lang="en-US" sz="4000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in the story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?</a:t>
            </a:r>
          </a:p>
          <a:p>
            <a:endParaRPr lang="en-US" sz="4000" b="1" dirty="0" smtClean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How did he solve his problem?</a:t>
            </a:r>
            <a:endParaRPr lang="en-US" sz="4000" b="1" dirty="0" smtClean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endParaRPr lang="en-US" sz="40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What is the scientist showing Kwame here?</a:t>
            </a:r>
            <a:endParaRPr lang="en-US" sz="32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55971" t="17386" r="8848" b="7914"/>
          <a:stretch/>
        </p:blipFill>
        <p:spPr bwMode="auto">
          <a:xfrm>
            <a:off x="1828800" y="1981200"/>
            <a:ext cx="64770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7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61765" t="16601" r="13816" b="4680"/>
          <a:stretch/>
        </p:blipFill>
        <p:spPr bwMode="auto">
          <a:xfrm>
            <a:off x="4800600" y="1066800"/>
            <a:ext cx="37338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" y="152400"/>
            <a:ext cx="45339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What sound did Kwame and his sister hear while making the </a:t>
            </a:r>
            <a:r>
              <a:rPr lang="en-US" sz="4000" b="1" dirty="0" err="1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fu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fu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?</a:t>
            </a:r>
          </a:p>
          <a:p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370854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Can you read these thump and slide sound representations?</a:t>
            </a:r>
            <a:endParaRPr lang="en-US" sz="32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533525" y="4608255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051050" y="29845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581400" y="29845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95850" y="29845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48400" y="29845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96200" y="29718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23850" y="4608255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9100" y="2971800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6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84462" y="4785132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239000" y="4776069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502150" y="4556532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753100" y="4552896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6200" y="6128565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79600" y="6128565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572000" y="6128565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37300" y="6135838"/>
            <a:ext cx="1676400" cy="381000"/>
          </a:xfrm>
          <a:prstGeom prst="rightArrow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492500" y="5792938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924800" y="5792938"/>
            <a:ext cx="990600" cy="838200"/>
          </a:xfrm>
          <a:prstGeom prst="star5">
            <a:avLst/>
          </a:prstGeom>
          <a:solidFill>
            <a:srgbClr val="66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99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Use your own thump and slide symbols to represent this sound.</a:t>
            </a:r>
          </a:p>
          <a:p>
            <a:endParaRPr lang="en-US" sz="36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endParaRPr lang="en-US" sz="36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3200" b="1" u="sng" dirty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s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lide</a:t>
            </a:r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thump</a:t>
            </a:r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thump</a:t>
            </a:r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slide</a:t>
            </a:r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thump</a:t>
            </a:r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, </a:t>
            </a:r>
            <a:r>
              <a:rPr lang="en-US" sz="3200" b="1" u="sng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slide</a:t>
            </a:r>
            <a:endParaRPr lang="en-US" sz="3200" b="1" u="sng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8812"/>
            <a:ext cx="899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Here are some thump and slide representations students made. Let’s see if we can identify the thump and the slide.</a:t>
            </a:r>
          </a:p>
          <a:p>
            <a:endParaRPr lang="en-US" sz="3600" b="1" dirty="0">
              <a:solidFill>
                <a:srgbClr val="00FF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l="50830" t="32148" r="14836" b="39829"/>
          <a:stretch/>
        </p:blipFill>
        <p:spPr bwMode="auto">
          <a:xfrm>
            <a:off x="2667000" y="1645896"/>
            <a:ext cx="4191000" cy="999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 cstate="print"/>
          <a:srcRect l="49231" t="12326" r="31744" b="76752"/>
          <a:stretch/>
        </p:blipFill>
        <p:spPr bwMode="auto">
          <a:xfrm>
            <a:off x="240535" y="3033961"/>
            <a:ext cx="3340864" cy="852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/>
          <a:srcRect l="48590" t="16415" r="16907" b="58291"/>
          <a:stretch/>
        </p:blipFill>
        <p:spPr bwMode="auto">
          <a:xfrm>
            <a:off x="4419600" y="3071342"/>
            <a:ext cx="4012289" cy="814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/>
          <a:srcRect l="49026" t="12312" r="14601" b="50767"/>
          <a:stretch/>
        </p:blipFill>
        <p:spPr bwMode="auto">
          <a:xfrm>
            <a:off x="240534" y="4300321"/>
            <a:ext cx="3340865" cy="825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/>
          <a:srcRect l="48000" t="19156" r="3767" b="60340"/>
          <a:stretch/>
        </p:blipFill>
        <p:spPr bwMode="auto">
          <a:xfrm>
            <a:off x="5033369" y="4301759"/>
            <a:ext cx="3398520" cy="761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535" y="5253465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How could we improve a representation so that it is easier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4078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The s</a:t>
            </a:r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peckled bubble bird has been heard for the first time in 50 years deep in the woods of Arkansas.</a:t>
            </a:r>
          </a:p>
          <a:p>
            <a:endParaRPr lang="en-US" sz="40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What is our problem?</a:t>
            </a:r>
            <a:endParaRPr lang="en-US" sz="4000" b="1" dirty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4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Let’s draw a sound representation together.</a:t>
            </a:r>
          </a:p>
          <a:p>
            <a:endParaRPr lang="en-US" sz="4000" b="1" dirty="0" smtClean="0">
              <a:solidFill>
                <a:srgbClr val="6666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r>
              <a:rPr lang="en-US" sz="4000" b="1" dirty="0" smtClean="0">
                <a:solidFill>
                  <a:srgbClr val="6666FF"/>
                </a:solidFill>
                <a:latin typeface="Arial Black" panose="020B0A04020102020204" pitchFamily="34" charset="0"/>
                <a:cs typeface="Arial" pitchFamily="34" charset="0"/>
              </a:rPr>
              <a:t>Now you draw a sound representation for the speckled bubble bird.</a:t>
            </a:r>
          </a:p>
        </p:txBody>
      </p:sp>
    </p:spTree>
    <p:extLst>
      <p:ext uri="{BB962C8B-B14F-4D97-AF65-F5344CB8AC3E}">
        <p14:creationId xmlns:p14="http://schemas.microsoft.com/office/powerpoint/2010/main" val="1796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153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Kristy Kidd</cp:lastModifiedBy>
  <cp:revision>46</cp:revision>
  <dcterms:created xsi:type="dcterms:W3CDTF">2015-09-21T15:18:16Z</dcterms:created>
  <dcterms:modified xsi:type="dcterms:W3CDTF">2017-06-13T18:27:11Z</dcterms:modified>
</cp:coreProperties>
</file>