
<file path=[Content_Types].xml><?xml version="1.0" encoding="utf-8"?>
<Types xmlns="http://schemas.openxmlformats.org/package/2006/content-types">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0" r:id="rId2"/>
  </p:sldIdLst>
  <p:sldSz cx="43891200" cy="32918400"/>
  <p:notesSz cx="7077075" cy="9383713"/>
  <p:defaultTextStyle>
    <a:defPPr>
      <a:defRPr lang="en-US"/>
    </a:defPPr>
    <a:lvl1pPr algn="l" rtl="0" fontAlgn="base">
      <a:spcBef>
        <a:spcPct val="0"/>
      </a:spcBef>
      <a:spcAft>
        <a:spcPct val="0"/>
      </a:spcAft>
      <a:defRPr sz="3095" kern="1200">
        <a:solidFill>
          <a:schemeClr val="tx1"/>
        </a:solidFill>
        <a:latin typeface="Helvetica" pitchFamily="-84" charset="0"/>
        <a:ea typeface="MS PGothic" pitchFamily="34" charset="-128"/>
        <a:cs typeface="+mn-cs"/>
      </a:defRPr>
    </a:lvl1pPr>
    <a:lvl2pPr marL="447983" indent="143848" algn="l" rtl="0" fontAlgn="base">
      <a:spcBef>
        <a:spcPct val="0"/>
      </a:spcBef>
      <a:spcAft>
        <a:spcPct val="0"/>
      </a:spcAft>
      <a:defRPr sz="3095" kern="1200">
        <a:solidFill>
          <a:schemeClr val="tx1"/>
        </a:solidFill>
        <a:latin typeface="Helvetica" pitchFamily="-84" charset="0"/>
        <a:ea typeface="MS PGothic" pitchFamily="34" charset="-128"/>
        <a:cs typeface="+mn-cs"/>
      </a:defRPr>
    </a:lvl2pPr>
    <a:lvl3pPr marL="898023" indent="285642" algn="l" rtl="0" fontAlgn="base">
      <a:spcBef>
        <a:spcPct val="0"/>
      </a:spcBef>
      <a:spcAft>
        <a:spcPct val="0"/>
      </a:spcAft>
      <a:defRPr sz="3095" kern="1200">
        <a:solidFill>
          <a:schemeClr val="tx1"/>
        </a:solidFill>
        <a:latin typeface="Helvetica" pitchFamily="-84" charset="0"/>
        <a:ea typeface="MS PGothic" pitchFamily="34" charset="-128"/>
        <a:cs typeface="+mn-cs"/>
      </a:defRPr>
    </a:lvl3pPr>
    <a:lvl4pPr marL="1348060" indent="427433" algn="l" rtl="0" fontAlgn="base">
      <a:spcBef>
        <a:spcPct val="0"/>
      </a:spcBef>
      <a:spcAft>
        <a:spcPct val="0"/>
      </a:spcAft>
      <a:defRPr sz="3095" kern="1200">
        <a:solidFill>
          <a:schemeClr val="tx1"/>
        </a:solidFill>
        <a:latin typeface="Helvetica" pitchFamily="-84" charset="0"/>
        <a:ea typeface="MS PGothic" pitchFamily="34" charset="-128"/>
        <a:cs typeface="+mn-cs"/>
      </a:defRPr>
    </a:lvl4pPr>
    <a:lvl5pPr marL="1798099" indent="569227" algn="l" rtl="0" fontAlgn="base">
      <a:spcBef>
        <a:spcPct val="0"/>
      </a:spcBef>
      <a:spcAft>
        <a:spcPct val="0"/>
      </a:spcAft>
      <a:defRPr sz="3095" kern="1200">
        <a:solidFill>
          <a:schemeClr val="tx1"/>
        </a:solidFill>
        <a:latin typeface="Helvetica" pitchFamily="-84" charset="0"/>
        <a:ea typeface="MS PGothic" pitchFamily="34" charset="-128"/>
        <a:cs typeface="+mn-cs"/>
      </a:defRPr>
    </a:lvl5pPr>
    <a:lvl6pPr marL="2959155" algn="l" defTabSz="1183663" rtl="0" eaLnBrk="1" latinLnBrk="0" hangingPunct="1">
      <a:defRPr sz="3095" kern="1200">
        <a:solidFill>
          <a:schemeClr val="tx1"/>
        </a:solidFill>
        <a:latin typeface="Helvetica" pitchFamily="-84" charset="0"/>
        <a:ea typeface="MS PGothic" pitchFamily="34" charset="-128"/>
        <a:cs typeface="+mn-cs"/>
      </a:defRPr>
    </a:lvl6pPr>
    <a:lvl7pPr marL="3550987" algn="l" defTabSz="1183663" rtl="0" eaLnBrk="1" latinLnBrk="0" hangingPunct="1">
      <a:defRPr sz="3095" kern="1200">
        <a:solidFill>
          <a:schemeClr val="tx1"/>
        </a:solidFill>
        <a:latin typeface="Helvetica" pitchFamily="-84" charset="0"/>
        <a:ea typeface="MS PGothic" pitchFamily="34" charset="-128"/>
        <a:cs typeface="+mn-cs"/>
      </a:defRPr>
    </a:lvl7pPr>
    <a:lvl8pPr marL="4142818" algn="l" defTabSz="1183663" rtl="0" eaLnBrk="1" latinLnBrk="0" hangingPunct="1">
      <a:defRPr sz="3095" kern="1200">
        <a:solidFill>
          <a:schemeClr val="tx1"/>
        </a:solidFill>
        <a:latin typeface="Helvetica" pitchFamily="-84" charset="0"/>
        <a:ea typeface="MS PGothic" pitchFamily="34" charset="-128"/>
        <a:cs typeface="+mn-cs"/>
      </a:defRPr>
    </a:lvl8pPr>
    <a:lvl9pPr marL="4734649" algn="l" defTabSz="1183663" rtl="0" eaLnBrk="1" latinLnBrk="0" hangingPunct="1">
      <a:defRPr sz="3095" kern="1200">
        <a:solidFill>
          <a:schemeClr val="tx1"/>
        </a:solidFill>
        <a:latin typeface="Helvetica" pitchFamily="-84" charset="0"/>
        <a:ea typeface="MS PGothic" pitchFamily="34" charset="-128"/>
        <a:cs typeface="+mn-cs"/>
      </a:defRPr>
    </a:lvl9pPr>
  </p:defaultTextStyle>
  <p:extLst>
    <p:ext uri="{EFAFB233-063F-42B5-8137-9DF3F51BA10A}">
      <p15:sldGuideLst xmlns:p15="http://schemas.microsoft.com/office/powerpoint/2012/main">
        <p15:guide id="1" orient="horz" pos="719" userDrawn="1">
          <p15:clr>
            <a:srgbClr val="A4A3A4"/>
          </p15:clr>
        </p15:guide>
        <p15:guide id="2" orient="horz" pos="19633" userDrawn="1">
          <p15:clr>
            <a:srgbClr val="A4A3A4"/>
          </p15:clr>
        </p15:guide>
        <p15:guide id="3" orient="horz" pos="3729" userDrawn="1">
          <p15:clr>
            <a:srgbClr val="A4A3A4"/>
          </p15:clr>
        </p15:guide>
        <p15:guide id="4" orient="horz" pos="2130" userDrawn="1">
          <p15:clr>
            <a:srgbClr val="A4A3A4"/>
          </p15:clr>
        </p15:guide>
        <p15:guide id="5" pos="6377" userDrawn="1">
          <p15:clr>
            <a:srgbClr val="A4A3A4"/>
          </p15:clr>
        </p15:guide>
        <p15:guide id="6" pos="7211" userDrawn="1">
          <p15:clr>
            <a:srgbClr val="A4A3A4"/>
          </p15:clr>
        </p15:guide>
        <p15:guide id="7" pos="13123" userDrawn="1">
          <p15:clr>
            <a:srgbClr val="A4A3A4"/>
          </p15:clr>
        </p15:guide>
        <p15:guide id="8" pos="21030" userDrawn="1">
          <p15:clr>
            <a:srgbClr val="A4A3A4"/>
          </p15:clr>
        </p15:guide>
        <p15:guide id="9" pos="985" userDrawn="1">
          <p15:clr>
            <a:srgbClr val="A4A3A4"/>
          </p15:clr>
        </p15:guide>
        <p15:guide id="10" pos="13997" userDrawn="1">
          <p15:clr>
            <a:srgbClr val="A4A3A4"/>
          </p15:clr>
        </p15:guide>
        <p15:guide id="11" pos="20197" userDrawn="1">
          <p15:clr>
            <a:srgbClr val="A4A3A4"/>
          </p15:clr>
        </p15:guide>
        <p15:guide id="12" pos="2646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szka, Jennifer" initials="JP"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91A6"/>
    <a:srgbClr val="EDECE9"/>
    <a:srgbClr val="9BBB59"/>
    <a:srgbClr val="F1E6CB"/>
    <a:srgbClr val="6B798B"/>
    <a:srgbClr val="339933"/>
    <a:srgbClr val="BCC3CC"/>
    <a:srgbClr val="E2E5EA"/>
    <a:srgbClr val="8490A0"/>
    <a:srgbClr val="BC46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29" autoAdjust="0"/>
    <p:restoredTop sz="90331" autoAdjust="0"/>
  </p:normalViewPr>
  <p:slideViewPr>
    <p:cSldViewPr snapToGrid="0">
      <p:cViewPr>
        <p:scale>
          <a:sx n="72" d="100"/>
          <a:sy n="72" d="100"/>
        </p:scale>
        <p:origin x="144" y="-9792"/>
      </p:cViewPr>
      <p:guideLst>
        <p:guide orient="horz" pos="719"/>
        <p:guide orient="horz" pos="19633"/>
        <p:guide orient="horz" pos="3729"/>
        <p:guide orient="horz" pos="2130"/>
        <p:guide pos="6377"/>
        <p:guide pos="7211"/>
        <p:guide pos="13123"/>
        <p:guide pos="21030"/>
        <p:guide pos="985"/>
        <p:guide pos="13997"/>
        <p:guide pos="20197"/>
        <p:guide pos="2646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5" d="100"/>
        <a:sy n="25" d="100"/>
      </p:scale>
      <p:origin x="0" y="0"/>
    </p:cViewPr>
  </p:sorter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3" y="4"/>
            <a:ext cx="3066869" cy="469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809" tIns="8906" rIns="17809" bIns="8906" numCol="1" anchor="t" anchorCtr="0" compatLnSpc="1">
            <a:prstTxWarp prst="textNoShape">
              <a:avLst/>
            </a:prstTxWarp>
          </a:bodyPr>
          <a:lstStyle>
            <a:lvl1pPr>
              <a:defRPr sz="200">
                <a:latin typeface="Times New Roman" pitchFamily="18" charset="0"/>
                <a:ea typeface="+mn-ea"/>
                <a:cs typeface="+mn-cs"/>
              </a:defRPr>
            </a:lvl1pPr>
          </a:lstStyle>
          <a:p>
            <a:pPr>
              <a:defRPr/>
            </a:pPr>
            <a:endParaRPr lang="en-US"/>
          </a:p>
        </p:txBody>
      </p:sp>
      <p:sp>
        <p:nvSpPr>
          <p:cNvPr id="4099" name="Rectangle 3"/>
          <p:cNvSpPr>
            <a:spLocks noGrp="1" noChangeArrowheads="1"/>
          </p:cNvSpPr>
          <p:nvPr>
            <p:ph type="dt" idx="1"/>
          </p:nvPr>
        </p:nvSpPr>
        <p:spPr bwMode="auto">
          <a:xfrm>
            <a:off x="4008840" y="4"/>
            <a:ext cx="3066528" cy="469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809" tIns="8906" rIns="17809" bIns="8906" numCol="1" anchor="t" anchorCtr="0" compatLnSpc="1">
            <a:prstTxWarp prst="textNoShape">
              <a:avLst/>
            </a:prstTxWarp>
          </a:bodyPr>
          <a:lstStyle>
            <a:lvl1pPr algn="r">
              <a:defRPr sz="200">
                <a:latin typeface="Times New Roman" pitchFamily="18" charset="0"/>
                <a:ea typeface="+mn-ea"/>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93800" y="704850"/>
            <a:ext cx="4689475" cy="35179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 xmlns:ma14="http://schemas.microsoft.com/office/mac/drawingml/2011/main" val="1"/>
            </a:ext>
          </a:extLst>
        </p:spPr>
      </p:sp>
      <p:sp>
        <p:nvSpPr>
          <p:cNvPr id="4101" name="Rectangle 5"/>
          <p:cNvSpPr>
            <a:spLocks noGrp="1" noChangeArrowheads="1"/>
          </p:cNvSpPr>
          <p:nvPr>
            <p:ph type="body" sz="quarter" idx="3"/>
          </p:nvPr>
        </p:nvSpPr>
        <p:spPr bwMode="auto">
          <a:xfrm>
            <a:off x="707846" y="4457384"/>
            <a:ext cx="5661387" cy="422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809" tIns="8906" rIns="17809" bIns="890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3" y="8913014"/>
            <a:ext cx="3066869" cy="468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809" tIns="8906" rIns="17809" bIns="8906" numCol="1" anchor="b" anchorCtr="0" compatLnSpc="1">
            <a:prstTxWarp prst="textNoShape">
              <a:avLst/>
            </a:prstTxWarp>
          </a:bodyPr>
          <a:lstStyle>
            <a:lvl1pPr>
              <a:defRPr sz="200">
                <a:latin typeface="Times New Roman" pitchFamily="18" charset="0"/>
                <a:ea typeface="+mn-ea"/>
                <a:cs typeface="+mn-cs"/>
              </a:defRPr>
            </a:lvl1pPr>
          </a:lstStyle>
          <a:p>
            <a:pPr>
              <a:defRPr/>
            </a:pPr>
            <a:endParaRPr lang="en-US"/>
          </a:p>
        </p:txBody>
      </p:sp>
      <p:sp>
        <p:nvSpPr>
          <p:cNvPr id="4103" name="Rectangle 7"/>
          <p:cNvSpPr>
            <a:spLocks noGrp="1" noChangeArrowheads="1"/>
          </p:cNvSpPr>
          <p:nvPr>
            <p:ph type="sldNum" sz="quarter" idx="5"/>
          </p:nvPr>
        </p:nvSpPr>
        <p:spPr bwMode="auto">
          <a:xfrm>
            <a:off x="4008840" y="8913014"/>
            <a:ext cx="3066528" cy="468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809" tIns="8906" rIns="17809" bIns="8906" numCol="1" anchor="b" anchorCtr="0" compatLnSpc="1">
            <a:prstTxWarp prst="textNoShape">
              <a:avLst/>
            </a:prstTxWarp>
          </a:bodyPr>
          <a:lstStyle>
            <a:lvl1pPr algn="r">
              <a:defRPr sz="200">
                <a:latin typeface="Times New Roman" pitchFamily="18" charset="0"/>
              </a:defRPr>
            </a:lvl1pPr>
          </a:lstStyle>
          <a:p>
            <a:fld id="{3C2C452F-7E97-43EB-9521-1DC096BD65B8}" type="slidenum">
              <a:rPr lang="en-US"/>
              <a:pPr/>
              <a:t>‹#›</a:t>
            </a:fld>
            <a:endParaRPr lang="en-US"/>
          </a:p>
        </p:txBody>
      </p:sp>
    </p:spTree>
    <p:extLst>
      <p:ext uri="{BB962C8B-B14F-4D97-AF65-F5344CB8AC3E}">
        <p14:creationId xmlns:p14="http://schemas.microsoft.com/office/powerpoint/2010/main" val="42202683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16" kern="1200">
        <a:solidFill>
          <a:schemeClr val="tx1"/>
        </a:solidFill>
        <a:latin typeface="Times New Roman" pitchFamily="18" charset="0"/>
        <a:ea typeface="MS PGothic" pitchFamily="34" charset="-128"/>
        <a:cs typeface="ＭＳ Ｐゴシック" charset="0"/>
      </a:defRPr>
    </a:lvl1pPr>
    <a:lvl2pPr marL="447983" algn="l" rtl="0" eaLnBrk="0" fontAlgn="base" hangingPunct="0">
      <a:spcBef>
        <a:spcPct val="30000"/>
      </a:spcBef>
      <a:spcAft>
        <a:spcPct val="0"/>
      </a:spcAft>
      <a:defRPr sz="1216" kern="1200">
        <a:solidFill>
          <a:schemeClr val="tx1"/>
        </a:solidFill>
        <a:latin typeface="Times New Roman" pitchFamily="18" charset="0"/>
        <a:ea typeface="MS PGothic" pitchFamily="34" charset="-128"/>
        <a:cs typeface="+mn-cs"/>
      </a:defRPr>
    </a:lvl2pPr>
    <a:lvl3pPr marL="898023" algn="l" rtl="0" eaLnBrk="0" fontAlgn="base" hangingPunct="0">
      <a:spcBef>
        <a:spcPct val="30000"/>
      </a:spcBef>
      <a:spcAft>
        <a:spcPct val="0"/>
      </a:spcAft>
      <a:defRPr sz="1216" kern="1200">
        <a:solidFill>
          <a:schemeClr val="tx1"/>
        </a:solidFill>
        <a:latin typeface="Times New Roman" pitchFamily="18" charset="0"/>
        <a:ea typeface="MS PGothic" pitchFamily="34" charset="-128"/>
        <a:cs typeface="+mn-cs"/>
      </a:defRPr>
    </a:lvl3pPr>
    <a:lvl4pPr marL="1348060" algn="l" rtl="0" eaLnBrk="0" fontAlgn="base" hangingPunct="0">
      <a:spcBef>
        <a:spcPct val="30000"/>
      </a:spcBef>
      <a:spcAft>
        <a:spcPct val="0"/>
      </a:spcAft>
      <a:defRPr sz="1216" kern="1200">
        <a:solidFill>
          <a:schemeClr val="tx1"/>
        </a:solidFill>
        <a:latin typeface="Times New Roman" pitchFamily="18" charset="0"/>
        <a:ea typeface="MS PGothic" pitchFamily="34" charset="-128"/>
        <a:cs typeface="+mn-cs"/>
      </a:defRPr>
    </a:lvl4pPr>
    <a:lvl5pPr marL="1798099" algn="l" rtl="0" eaLnBrk="0" fontAlgn="base" hangingPunct="0">
      <a:spcBef>
        <a:spcPct val="30000"/>
      </a:spcBef>
      <a:spcAft>
        <a:spcPct val="0"/>
      </a:spcAft>
      <a:defRPr sz="1216" kern="1200">
        <a:solidFill>
          <a:schemeClr val="tx1"/>
        </a:solidFill>
        <a:latin typeface="Times New Roman" pitchFamily="18" charset="0"/>
        <a:ea typeface="MS PGothic" pitchFamily="34" charset="-128"/>
        <a:cs typeface="+mn-cs"/>
      </a:defRPr>
    </a:lvl5pPr>
    <a:lvl6pPr marL="2250972" algn="l" defTabSz="900390" rtl="0" eaLnBrk="1" latinLnBrk="0" hangingPunct="1">
      <a:defRPr sz="1216" kern="1200">
        <a:solidFill>
          <a:schemeClr val="tx1"/>
        </a:solidFill>
        <a:latin typeface="+mn-lt"/>
        <a:ea typeface="+mn-ea"/>
        <a:cs typeface="+mn-cs"/>
      </a:defRPr>
    </a:lvl6pPr>
    <a:lvl7pPr marL="2701167" algn="l" defTabSz="900390" rtl="0" eaLnBrk="1" latinLnBrk="0" hangingPunct="1">
      <a:defRPr sz="1216" kern="1200">
        <a:solidFill>
          <a:schemeClr val="tx1"/>
        </a:solidFill>
        <a:latin typeface="+mn-lt"/>
        <a:ea typeface="+mn-ea"/>
        <a:cs typeface="+mn-cs"/>
      </a:defRPr>
    </a:lvl7pPr>
    <a:lvl8pPr marL="3151361" algn="l" defTabSz="900390" rtl="0" eaLnBrk="1" latinLnBrk="0" hangingPunct="1">
      <a:defRPr sz="1216" kern="1200">
        <a:solidFill>
          <a:schemeClr val="tx1"/>
        </a:solidFill>
        <a:latin typeface="+mn-lt"/>
        <a:ea typeface="+mn-ea"/>
        <a:cs typeface="+mn-cs"/>
      </a:defRPr>
    </a:lvl8pPr>
    <a:lvl9pPr marL="3601556" algn="l" defTabSz="900390" rtl="0" eaLnBrk="1" latinLnBrk="0" hangingPunct="1">
      <a:defRPr sz="121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500">
                <a:solidFill>
                  <a:schemeClr val="tx1"/>
                </a:solidFill>
                <a:latin typeface="Helvetica" pitchFamily="-84" charset="0"/>
                <a:ea typeface="MS PGothic" pitchFamily="34" charset="-128"/>
              </a:defRPr>
            </a:lvl1pPr>
            <a:lvl2pPr marL="144703" indent="-55654" eaLnBrk="0" hangingPunct="0">
              <a:defRPr sz="500">
                <a:solidFill>
                  <a:schemeClr val="tx1"/>
                </a:solidFill>
                <a:latin typeface="Helvetica" pitchFamily="-84" charset="0"/>
                <a:ea typeface="MS PGothic" pitchFamily="34" charset="-128"/>
              </a:defRPr>
            </a:lvl2pPr>
            <a:lvl3pPr marL="222619" indent="-44524" eaLnBrk="0" hangingPunct="0">
              <a:defRPr sz="500">
                <a:solidFill>
                  <a:schemeClr val="tx1"/>
                </a:solidFill>
                <a:latin typeface="Helvetica" pitchFamily="-84" charset="0"/>
                <a:ea typeface="MS PGothic" pitchFamily="34" charset="-128"/>
              </a:defRPr>
            </a:lvl3pPr>
            <a:lvl4pPr marL="311667" indent="-44524" eaLnBrk="0" hangingPunct="0">
              <a:defRPr sz="500">
                <a:solidFill>
                  <a:schemeClr val="tx1"/>
                </a:solidFill>
                <a:latin typeface="Helvetica" pitchFamily="-84" charset="0"/>
                <a:ea typeface="MS PGothic" pitchFamily="34" charset="-128"/>
              </a:defRPr>
            </a:lvl4pPr>
            <a:lvl5pPr marL="400714" indent="-44524" eaLnBrk="0" hangingPunct="0">
              <a:defRPr sz="500">
                <a:solidFill>
                  <a:schemeClr val="tx1"/>
                </a:solidFill>
                <a:latin typeface="Helvetica" pitchFamily="-84" charset="0"/>
                <a:ea typeface="MS PGothic" pitchFamily="34" charset="-128"/>
              </a:defRPr>
            </a:lvl5pPr>
            <a:lvl6pPr marL="489762" indent="-44524" eaLnBrk="0" fontAlgn="base" hangingPunct="0">
              <a:spcBef>
                <a:spcPct val="0"/>
              </a:spcBef>
              <a:spcAft>
                <a:spcPct val="0"/>
              </a:spcAft>
              <a:defRPr sz="500">
                <a:solidFill>
                  <a:schemeClr val="tx1"/>
                </a:solidFill>
                <a:latin typeface="Helvetica" pitchFamily="-84" charset="0"/>
                <a:ea typeface="MS PGothic" pitchFamily="34" charset="-128"/>
              </a:defRPr>
            </a:lvl6pPr>
            <a:lvl7pPr marL="578810" indent="-44524" eaLnBrk="0" fontAlgn="base" hangingPunct="0">
              <a:spcBef>
                <a:spcPct val="0"/>
              </a:spcBef>
              <a:spcAft>
                <a:spcPct val="0"/>
              </a:spcAft>
              <a:defRPr sz="500">
                <a:solidFill>
                  <a:schemeClr val="tx1"/>
                </a:solidFill>
                <a:latin typeface="Helvetica" pitchFamily="-84" charset="0"/>
                <a:ea typeface="MS PGothic" pitchFamily="34" charset="-128"/>
              </a:defRPr>
            </a:lvl7pPr>
            <a:lvl8pPr marL="667858" indent="-44524" eaLnBrk="0" fontAlgn="base" hangingPunct="0">
              <a:spcBef>
                <a:spcPct val="0"/>
              </a:spcBef>
              <a:spcAft>
                <a:spcPct val="0"/>
              </a:spcAft>
              <a:defRPr sz="500">
                <a:solidFill>
                  <a:schemeClr val="tx1"/>
                </a:solidFill>
                <a:latin typeface="Helvetica" pitchFamily="-84" charset="0"/>
                <a:ea typeface="MS PGothic" pitchFamily="34" charset="-128"/>
              </a:defRPr>
            </a:lvl8pPr>
            <a:lvl9pPr marL="756904" indent="-44524" eaLnBrk="0" fontAlgn="base" hangingPunct="0">
              <a:spcBef>
                <a:spcPct val="0"/>
              </a:spcBef>
              <a:spcAft>
                <a:spcPct val="0"/>
              </a:spcAft>
              <a:defRPr sz="500">
                <a:solidFill>
                  <a:schemeClr val="tx1"/>
                </a:solidFill>
                <a:latin typeface="Helvetica" pitchFamily="-84" charset="0"/>
                <a:ea typeface="MS PGothic" pitchFamily="34" charset="-128"/>
              </a:defRPr>
            </a:lvl9pPr>
          </a:lstStyle>
          <a:p>
            <a:pPr eaLnBrk="1" hangingPunct="1"/>
            <a:fld id="{AD03F0B2-8759-44C0-B6B0-624E77D82296}" type="slidenum">
              <a:rPr lang="en-US" sz="200">
                <a:latin typeface="Times New Roman" pitchFamily="18" charset="0"/>
              </a:rPr>
              <a:pPr eaLnBrk="1" hangingPunct="1"/>
              <a:t>1</a:t>
            </a:fld>
            <a:endParaRPr lang="en-US" sz="200">
              <a:latin typeface="Times New Roman" pitchFamily="18" charset="0"/>
            </a:endParaRPr>
          </a:p>
        </p:txBody>
      </p:sp>
      <p:sp>
        <p:nvSpPr>
          <p:cNvPr id="4099" name="Rectangle 2"/>
          <p:cNvSpPr>
            <a:spLocks noGrp="1" noRot="1" noChangeAspect="1" noChangeArrowheads="1" noTextEdit="1"/>
          </p:cNvSpPr>
          <p:nvPr>
            <p:ph type="sldImg"/>
          </p:nvPr>
        </p:nvSpPr>
        <p:spPr>
          <a:xfrm>
            <a:off x="1193800" y="704850"/>
            <a:ext cx="4689475" cy="3517900"/>
          </a:xfrm>
          <a:ln/>
        </p:spPr>
      </p:sp>
      <p:sp>
        <p:nvSpPr>
          <p:cNvPr id="410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dirty="0">
                <a:latin typeface="Times New Roman" charset="0"/>
                <a:ea typeface="ＭＳ Ｐゴシック" charset="0"/>
                <a:cs typeface="+mn-cs"/>
              </a:rPr>
              <a:t>Regular font should be no smaller than 22</a:t>
            </a:r>
          </a:p>
          <a:p>
            <a:pPr eaLnBrk="1" hangingPunct="1">
              <a:defRPr/>
            </a:pPr>
            <a:endParaRPr lang="en-US" dirty="0">
              <a:latin typeface="Times New Roman" charset="0"/>
              <a:ea typeface="ＭＳ Ｐゴシック" charset="0"/>
              <a:cs typeface="+mn-cs"/>
            </a:endParaRPr>
          </a:p>
          <a:p>
            <a:pPr eaLnBrk="1" hangingPunct="1">
              <a:defRPr/>
            </a:pPr>
            <a:r>
              <a:rPr lang="en-US" dirty="0">
                <a:latin typeface="Times New Roman" charset="0"/>
                <a:ea typeface="ＭＳ Ｐゴシック" charset="0"/>
                <a:cs typeface="+mn-cs"/>
              </a:rPr>
              <a:t>Headings should be size 32-36</a:t>
            </a:r>
          </a:p>
          <a:p>
            <a:pPr eaLnBrk="1" hangingPunct="1">
              <a:defRPr/>
            </a:pPr>
            <a:endParaRPr lang="en-US" dirty="0">
              <a:latin typeface="Times New Roman" charset="0"/>
              <a:ea typeface="ＭＳ Ｐゴシック" charset="0"/>
              <a:cs typeface="+mn-cs"/>
            </a:endParaRPr>
          </a:p>
          <a:p>
            <a:pPr eaLnBrk="1" hangingPunct="1">
              <a:defRPr/>
            </a:pPr>
            <a:r>
              <a:rPr lang="en-US" dirty="0">
                <a:latin typeface="Times New Roman" charset="0"/>
                <a:ea typeface="ＭＳ Ｐゴシック" charset="0"/>
                <a:cs typeface="+mn-cs"/>
              </a:rPr>
              <a:t>Think about graphs (2-3) to put on the poster and ideally they will all be graphs.  Think about the results that you want to do or any additional analyses</a:t>
            </a:r>
          </a:p>
          <a:p>
            <a:pPr eaLnBrk="1" hangingPunct="1">
              <a:defRPr/>
            </a:pPr>
            <a:r>
              <a:rPr lang="en-US" dirty="0">
                <a:latin typeface="Times New Roman" charset="0"/>
                <a:ea typeface="ＭＳ Ｐゴシック" charset="0"/>
                <a:cs typeface="+mn-cs"/>
              </a:rPr>
              <a:t>	Label axes, APA style, SE bars, etc.</a:t>
            </a:r>
          </a:p>
        </p:txBody>
      </p:sp>
    </p:spTree>
    <p:extLst>
      <p:ext uri="{BB962C8B-B14F-4D97-AF65-F5344CB8AC3E}">
        <p14:creationId xmlns:p14="http://schemas.microsoft.com/office/powerpoint/2010/main" val="953216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577" y="10226681"/>
            <a:ext cx="37308065" cy="7054850"/>
          </a:xfrm>
        </p:spPr>
        <p:txBody>
          <a:bodyPr/>
          <a:lstStyle/>
          <a:p>
            <a:r>
              <a:rPr lang="en-US"/>
              <a:t>Click to edit Master title style</a:t>
            </a:r>
          </a:p>
        </p:txBody>
      </p:sp>
      <p:sp>
        <p:nvSpPr>
          <p:cNvPr id="3" name="Subtitle 2"/>
          <p:cNvSpPr>
            <a:spLocks noGrp="1"/>
          </p:cNvSpPr>
          <p:nvPr>
            <p:ph type="subTitle" idx="1"/>
          </p:nvPr>
        </p:nvSpPr>
        <p:spPr>
          <a:xfrm>
            <a:off x="6583137" y="18653133"/>
            <a:ext cx="30724928" cy="8413750"/>
          </a:xfrm>
        </p:spPr>
        <p:txBody>
          <a:bodyPr/>
          <a:lstStyle>
            <a:lvl1pPr marL="0" indent="0" algn="ctr">
              <a:buNone/>
              <a:defRPr/>
            </a:lvl1pPr>
            <a:lvl2pPr marL="431349" indent="0" algn="ctr">
              <a:buNone/>
              <a:defRPr/>
            </a:lvl2pPr>
            <a:lvl3pPr marL="862696" indent="0" algn="ctr">
              <a:buNone/>
              <a:defRPr/>
            </a:lvl3pPr>
            <a:lvl4pPr marL="1294044" indent="0" algn="ctr">
              <a:buNone/>
              <a:defRPr/>
            </a:lvl4pPr>
            <a:lvl5pPr marL="1725392" indent="0" algn="ctr">
              <a:buNone/>
              <a:defRPr/>
            </a:lvl5pPr>
            <a:lvl6pPr marL="2156740" indent="0" algn="ctr">
              <a:buNone/>
              <a:defRPr/>
            </a:lvl6pPr>
            <a:lvl7pPr marL="2588088" indent="0" algn="ctr">
              <a:buNone/>
              <a:defRPr/>
            </a:lvl7pPr>
            <a:lvl8pPr marL="3019435" indent="0" algn="ctr">
              <a:buNone/>
              <a:defRPr/>
            </a:lvl8pPr>
            <a:lvl9pPr marL="3450784"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4774A60-0E87-462D-9F4C-DD8A4A9D336B}" type="slidenum">
              <a:rPr lang="en-US"/>
              <a:pPr/>
              <a:t>‹#›</a:t>
            </a:fld>
            <a:endParaRPr lang="en-US"/>
          </a:p>
        </p:txBody>
      </p:sp>
    </p:spTree>
    <p:extLst>
      <p:ext uri="{BB962C8B-B14F-4D97-AF65-F5344CB8AC3E}">
        <p14:creationId xmlns:p14="http://schemas.microsoft.com/office/powerpoint/2010/main" val="873247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34EFDCB-DF63-4984-A2D8-5BA47020DDE9}" type="slidenum">
              <a:rPr lang="en-US"/>
              <a:pPr/>
              <a:t>‹#›</a:t>
            </a:fld>
            <a:endParaRPr lang="en-US"/>
          </a:p>
        </p:txBody>
      </p:sp>
    </p:spTree>
    <p:extLst>
      <p:ext uri="{BB962C8B-B14F-4D97-AF65-F5344CB8AC3E}">
        <p14:creationId xmlns:p14="http://schemas.microsoft.com/office/powerpoint/2010/main" val="455482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3299" y="2925766"/>
            <a:ext cx="9326335" cy="263350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91571" y="2925766"/>
            <a:ext cx="27851101" cy="263350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FA80572-4EE1-4DCD-A866-9F31932E0824}" type="slidenum">
              <a:rPr lang="en-US"/>
              <a:pPr/>
              <a:t>‹#›</a:t>
            </a:fld>
            <a:endParaRPr lang="en-US"/>
          </a:p>
        </p:txBody>
      </p:sp>
    </p:spTree>
    <p:extLst>
      <p:ext uri="{BB962C8B-B14F-4D97-AF65-F5344CB8AC3E}">
        <p14:creationId xmlns:p14="http://schemas.microsoft.com/office/powerpoint/2010/main" val="3858007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6BB7A7B-D541-4756-A56E-58E757D9875D}" type="slidenum">
              <a:rPr lang="en-US"/>
              <a:pPr/>
              <a:t>‹#›</a:t>
            </a:fld>
            <a:endParaRPr lang="en-US"/>
          </a:p>
        </p:txBody>
      </p:sp>
    </p:spTree>
    <p:extLst>
      <p:ext uri="{BB962C8B-B14F-4D97-AF65-F5344CB8AC3E}">
        <p14:creationId xmlns:p14="http://schemas.microsoft.com/office/powerpoint/2010/main" val="2731354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447"/>
            <a:ext cx="37308065" cy="6537325"/>
          </a:xfrm>
        </p:spPr>
        <p:txBody>
          <a:bodyPr anchor="t"/>
          <a:lstStyle>
            <a:lvl1pPr algn="l">
              <a:defRPr sz="3706" b="1" cap="all"/>
            </a:lvl1pPr>
          </a:lstStyle>
          <a:p>
            <a:r>
              <a:rPr lang="en-US"/>
              <a:t>Click to edit Master title style</a:t>
            </a:r>
          </a:p>
        </p:txBody>
      </p:sp>
      <p:sp>
        <p:nvSpPr>
          <p:cNvPr id="3" name="Text Placeholder 2"/>
          <p:cNvSpPr>
            <a:spLocks noGrp="1"/>
          </p:cNvSpPr>
          <p:nvPr>
            <p:ph type="body" idx="1"/>
          </p:nvPr>
        </p:nvSpPr>
        <p:spPr>
          <a:xfrm>
            <a:off x="3467102" y="13952538"/>
            <a:ext cx="37308065" cy="7200900"/>
          </a:xfrm>
        </p:spPr>
        <p:txBody>
          <a:bodyPr anchor="b"/>
          <a:lstStyle>
            <a:lvl1pPr marL="0" indent="0">
              <a:buNone/>
              <a:defRPr sz="1906"/>
            </a:lvl1pPr>
            <a:lvl2pPr marL="431349" indent="0">
              <a:buNone/>
              <a:defRPr sz="1694"/>
            </a:lvl2pPr>
            <a:lvl3pPr marL="862696" indent="0">
              <a:buNone/>
              <a:defRPr sz="1482"/>
            </a:lvl3pPr>
            <a:lvl4pPr marL="1294044" indent="0">
              <a:buNone/>
              <a:defRPr sz="1376"/>
            </a:lvl4pPr>
            <a:lvl5pPr marL="1725392" indent="0">
              <a:buNone/>
              <a:defRPr sz="1376"/>
            </a:lvl5pPr>
            <a:lvl6pPr marL="2156740" indent="0">
              <a:buNone/>
              <a:defRPr sz="1376"/>
            </a:lvl6pPr>
            <a:lvl7pPr marL="2588088" indent="0">
              <a:buNone/>
              <a:defRPr sz="1376"/>
            </a:lvl7pPr>
            <a:lvl8pPr marL="3019435" indent="0">
              <a:buNone/>
              <a:defRPr sz="1376"/>
            </a:lvl8pPr>
            <a:lvl9pPr marL="3450784" indent="0">
              <a:buNone/>
              <a:defRPr sz="1376"/>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915FA5E-5ADF-4B0B-B012-82D03F94F963}" type="slidenum">
              <a:rPr lang="en-US"/>
              <a:pPr/>
              <a:t>‹#›</a:t>
            </a:fld>
            <a:endParaRPr lang="en-US"/>
          </a:p>
        </p:txBody>
      </p:sp>
    </p:spTree>
    <p:extLst>
      <p:ext uri="{BB962C8B-B14F-4D97-AF65-F5344CB8AC3E}">
        <p14:creationId xmlns:p14="http://schemas.microsoft.com/office/powerpoint/2010/main" val="333251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91570" y="9510718"/>
            <a:ext cx="18588718" cy="19750088"/>
          </a:xfrm>
        </p:spPr>
        <p:txBody>
          <a:bodyPr/>
          <a:lstStyle>
            <a:lvl1pPr>
              <a:defRPr sz="2647"/>
            </a:lvl1pPr>
            <a:lvl2pPr>
              <a:defRPr sz="2223"/>
            </a:lvl2pPr>
            <a:lvl3pPr>
              <a:defRPr sz="1906"/>
            </a:lvl3pPr>
            <a:lvl4pPr>
              <a:defRPr sz="1694"/>
            </a:lvl4pPr>
            <a:lvl5pPr>
              <a:defRPr sz="1694"/>
            </a:lvl5pPr>
            <a:lvl6pPr>
              <a:defRPr sz="1694"/>
            </a:lvl6pPr>
            <a:lvl7pPr>
              <a:defRPr sz="1694"/>
            </a:lvl7pPr>
            <a:lvl8pPr>
              <a:defRPr sz="1694"/>
            </a:lvl8pPr>
            <a:lvl9pPr>
              <a:defRPr sz="169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10923" y="9510718"/>
            <a:ext cx="18588719" cy="19750088"/>
          </a:xfrm>
        </p:spPr>
        <p:txBody>
          <a:bodyPr/>
          <a:lstStyle>
            <a:lvl1pPr>
              <a:defRPr sz="2647"/>
            </a:lvl1pPr>
            <a:lvl2pPr>
              <a:defRPr sz="2223"/>
            </a:lvl2pPr>
            <a:lvl3pPr>
              <a:defRPr sz="1906"/>
            </a:lvl3pPr>
            <a:lvl4pPr>
              <a:defRPr sz="1694"/>
            </a:lvl4pPr>
            <a:lvl5pPr>
              <a:defRPr sz="1694"/>
            </a:lvl5pPr>
            <a:lvl6pPr>
              <a:defRPr sz="1694"/>
            </a:lvl6pPr>
            <a:lvl7pPr>
              <a:defRPr sz="1694"/>
            </a:lvl7pPr>
            <a:lvl8pPr>
              <a:defRPr sz="1694"/>
            </a:lvl8pPr>
            <a:lvl9pPr>
              <a:defRPr sz="169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E2F6B7E-770F-4490-A7CD-5BACAA173B3A}" type="slidenum">
              <a:rPr lang="en-US"/>
              <a:pPr/>
              <a:t>‹#›</a:t>
            </a:fld>
            <a:endParaRPr lang="en-US"/>
          </a:p>
        </p:txBody>
      </p:sp>
    </p:spTree>
    <p:extLst>
      <p:ext uri="{BB962C8B-B14F-4D97-AF65-F5344CB8AC3E}">
        <p14:creationId xmlns:p14="http://schemas.microsoft.com/office/powerpoint/2010/main" val="3354064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842" y="1317625"/>
            <a:ext cx="39501535"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833" y="7369179"/>
            <a:ext cx="19392901" cy="3070226"/>
          </a:xfrm>
        </p:spPr>
        <p:txBody>
          <a:bodyPr anchor="b"/>
          <a:lstStyle>
            <a:lvl1pPr marL="0" indent="0">
              <a:buNone/>
              <a:defRPr sz="2223" b="1"/>
            </a:lvl1pPr>
            <a:lvl2pPr marL="431349" indent="0">
              <a:buNone/>
              <a:defRPr sz="1906" b="1"/>
            </a:lvl2pPr>
            <a:lvl3pPr marL="862696" indent="0">
              <a:buNone/>
              <a:defRPr sz="1694" b="1"/>
            </a:lvl3pPr>
            <a:lvl4pPr marL="1294044" indent="0">
              <a:buNone/>
              <a:defRPr sz="1482" b="1"/>
            </a:lvl4pPr>
            <a:lvl5pPr marL="1725392" indent="0">
              <a:buNone/>
              <a:defRPr sz="1482" b="1"/>
            </a:lvl5pPr>
            <a:lvl6pPr marL="2156740" indent="0">
              <a:buNone/>
              <a:defRPr sz="1482" b="1"/>
            </a:lvl6pPr>
            <a:lvl7pPr marL="2588088" indent="0">
              <a:buNone/>
              <a:defRPr sz="1482" b="1"/>
            </a:lvl7pPr>
            <a:lvl8pPr marL="3019435" indent="0">
              <a:buNone/>
              <a:defRPr sz="1482" b="1"/>
            </a:lvl8pPr>
            <a:lvl9pPr marL="3450784" indent="0">
              <a:buNone/>
              <a:defRPr sz="1482" b="1"/>
            </a:lvl9pPr>
          </a:lstStyle>
          <a:p>
            <a:pPr lvl="0"/>
            <a:r>
              <a:rPr lang="en-US"/>
              <a:t>Click to edit Master text styles</a:t>
            </a:r>
          </a:p>
        </p:txBody>
      </p:sp>
      <p:sp>
        <p:nvSpPr>
          <p:cNvPr id="4" name="Content Placeholder 3"/>
          <p:cNvSpPr>
            <a:spLocks noGrp="1"/>
          </p:cNvSpPr>
          <p:nvPr>
            <p:ph sz="half" idx="2"/>
          </p:nvPr>
        </p:nvSpPr>
        <p:spPr>
          <a:xfrm>
            <a:off x="2194833" y="10439411"/>
            <a:ext cx="19392901" cy="18965864"/>
          </a:xfrm>
        </p:spPr>
        <p:txBody>
          <a:bodyPr/>
          <a:lstStyle>
            <a:lvl1pPr>
              <a:defRPr sz="2223"/>
            </a:lvl1pPr>
            <a:lvl2pPr>
              <a:defRPr sz="1906"/>
            </a:lvl2pPr>
            <a:lvl3pPr>
              <a:defRPr sz="1694"/>
            </a:lvl3pPr>
            <a:lvl4pPr>
              <a:defRPr sz="1482"/>
            </a:lvl4pPr>
            <a:lvl5pPr>
              <a:defRPr sz="1482"/>
            </a:lvl5pPr>
            <a:lvl6pPr>
              <a:defRPr sz="1482"/>
            </a:lvl6pPr>
            <a:lvl7pPr>
              <a:defRPr sz="1482"/>
            </a:lvl7pPr>
            <a:lvl8pPr>
              <a:defRPr sz="1482"/>
            </a:lvl8pPr>
            <a:lvl9pPr>
              <a:defRPr sz="148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670" y="7369179"/>
            <a:ext cx="19399704" cy="3070226"/>
          </a:xfrm>
        </p:spPr>
        <p:txBody>
          <a:bodyPr anchor="b"/>
          <a:lstStyle>
            <a:lvl1pPr marL="0" indent="0">
              <a:buNone/>
              <a:defRPr sz="2223" b="1"/>
            </a:lvl1pPr>
            <a:lvl2pPr marL="431349" indent="0">
              <a:buNone/>
              <a:defRPr sz="1906" b="1"/>
            </a:lvl2pPr>
            <a:lvl3pPr marL="862696" indent="0">
              <a:buNone/>
              <a:defRPr sz="1694" b="1"/>
            </a:lvl3pPr>
            <a:lvl4pPr marL="1294044" indent="0">
              <a:buNone/>
              <a:defRPr sz="1482" b="1"/>
            </a:lvl4pPr>
            <a:lvl5pPr marL="1725392" indent="0">
              <a:buNone/>
              <a:defRPr sz="1482" b="1"/>
            </a:lvl5pPr>
            <a:lvl6pPr marL="2156740" indent="0">
              <a:buNone/>
              <a:defRPr sz="1482" b="1"/>
            </a:lvl6pPr>
            <a:lvl7pPr marL="2588088" indent="0">
              <a:buNone/>
              <a:defRPr sz="1482" b="1"/>
            </a:lvl7pPr>
            <a:lvl8pPr marL="3019435" indent="0">
              <a:buNone/>
              <a:defRPr sz="1482" b="1"/>
            </a:lvl8pPr>
            <a:lvl9pPr marL="3450784" indent="0">
              <a:buNone/>
              <a:defRPr sz="1482" b="1"/>
            </a:lvl9pPr>
          </a:lstStyle>
          <a:p>
            <a:pPr lvl="0"/>
            <a:r>
              <a:rPr lang="en-US"/>
              <a:t>Click to edit Master text styles</a:t>
            </a:r>
          </a:p>
        </p:txBody>
      </p:sp>
      <p:sp>
        <p:nvSpPr>
          <p:cNvPr id="6" name="Content Placeholder 5"/>
          <p:cNvSpPr>
            <a:spLocks noGrp="1"/>
          </p:cNvSpPr>
          <p:nvPr>
            <p:ph sz="quarter" idx="4"/>
          </p:nvPr>
        </p:nvSpPr>
        <p:spPr>
          <a:xfrm>
            <a:off x="22296670" y="10439411"/>
            <a:ext cx="19399704" cy="18965864"/>
          </a:xfrm>
        </p:spPr>
        <p:txBody>
          <a:bodyPr/>
          <a:lstStyle>
            <a:lvl1pPr>
              <a:defRPr sz="2223"/>
            </a:lvl1pPr>
            <a:lvl2pPr>
              <a:defRPr sz="1906"/>
            </a:lvl2pPr>
            <a:lvl3pPr>
              <a:defRPr sz="1694"/>
            </a:lvl3pPr>
            <a:lvl4pPr>
              <a:defRPr sz="1482"/>
            </a:lvl4pPr>
            <a:lvl5pPr>
              <a:defRPr sz="1482"/>
            </a:lvl5pPr>
            <a:lvl6pPr>
              <a:defRPr sz="1482"/>
            </a:lvl6pPr>
            <a:lvl7pPr>
              <a:defRPr sz="1482"/>
            </a:lvl7pPr>
            <a:lvl8pPr>
              <a:defRPr sz="1482"/>
            </a:lvl8pPr>
            <a:lvl9pPr>
              <a:defRPr sz="148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D438F1E3-F8CC-4DA1-B05A-347250F8FDC6}" type="slidenum">
              <a:rPr lang="en-US"/>
              <a:pPr/>
              <a:t>‹#›</a:t>
            </a:fld>
            <a:endParaRPr lang="en-US"/>
          </a:p>
        </p:txBody>
      </p:sp>
    </p:spTree>
    <p:extLst>
      <p:ext uri="{BB962C8B-B14F-4D97-AF65-F5344CB8AC3E}">
        <p14:creationId xmlns:p14="http://schemas.microsoft.com/office/powerpoint/2010/main" val="734714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A66C4087-A3E3-46E7-B52F-4602085BF75E}" type="slidenum">
              <a:rPr lang="en-US"/>
              <a:pPr/>
              <a:t>‹#›</a:t>
            </a:fld>
            <a:endParaRPr lang="en-US"/>
          </a:p>
        </p:txBody>
      </p:sp>
    </p:spTree>
    <p:extLst>
      <p:ext uri="{BB962C8B-B14F-4D97-AF65-F5344CB8AC3E}">
        <p14:creationId xmlns:p14="http://schemas.microsoft.com/office/powerpoint/2010/main" val="1913239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6219156B-29A7-41E8-8F4C-B9778B7ED8C1}" type="slidenum">
              <a:rPr lang="en-US"/>
              <a:pPr/>
              <a:t>‹#›</a:t>
            </a:fld>
            <a:endParaRPr lang="en-US"/>
          </a:p>
        </p:txBody>
      </p:sp>
    </p:spTree>
    <p:extLst>
      <p:ext uri="{BB962C8B-B14F-4D97-AF65-F5344CB8AC3E}">
        <p14:creationId xmlns:p14="http://schemas.microsoft.com/office/powerpoint/2010/main" val="3688881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834" y="1311287"/>
            <a:ext cx="14439901" cy="5576888"/>
          </a:xfrm>
        </p:spPr>
        <p:txBody>
          <a:bodyPr anchor="b"/>
          <a:lstStyle>
            <a:lvl1pPr algn="l">
              <a:defRPr sz="1906" b="1"/>
            </a:lvl1pPr>
          </a:lstStyle>
          <a:p>
            <a:r>
              <a:rPr lang="en-US"/>
              <a:t>Click to edit Master title style</a:t>
            </a:r>
          </a:p>
        </p:txBody>
      </p:sp>
      <p:sp>
        <p:nvSpPr>
          <p:cNvPr id="3" name="Content Placeholder 2"/>
          <p:cNvSpPr>
            <a:spLocks noGrp="1"/>
          </p:cNvSpPr>
          <p:nvPr>
            <p:ph idx="1"/>
          </p:nvPr>
        </p:nvSpPr>
        <p:spPr>
          <a:xfrm>
            <a:off x="17159969" y="1311280"/>
            <a:ext cx="24536400" cy="28093988"/>
          </a:xfrm>
        </p:spPr>
        <p:txBody>
          <a:bodyPr/>
          <a:lstStyle>
            <a:lvl1pPr>
              <a:defRPr sz="2965"/>
            </a:lvl1pPr>
            <a:lvl2pPr>
              <a:defRPr sz="2647"/>
            </a:lvl2pPr>
            <a:lvl3pPr>
              <a:defRPr sz="2223"/>
            </a:lvl3pPr>
            <a:lvl4pPr>
              <a:defRPr sz="1906"/>
            </a:lvl4pPr>
            <a:lvl5pPr>
              <a:defRPr sz="1906"/>
            </a:lvl5pPr>
            <a:lvl6pPr>
              <a:defRPr sz="1906"/>
            </a:lvl6pPr>
            <a:lvl7pPr>
              <a:defRPr sz="1906"/>
            </a:lvl7pPr>
            <a:lvl8pPr>
              <a:defRPr sz="1906"/>
            </a:lvl8pPr>
            <a:lvl9pPr>
              <a:defRPr sz="190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834" y="6888163"/>
            <a:ext cx="14439901" cy="22517100"/>
          </a:xfrm>
        </p:spPr>
        <p:txBody>
          <a:bodyPr/>
          <a:lstStyle>
            <a:lvl1pPr marL="0" indent="0">
              <a:buNone/>
              <a:defRPr sz="1376"/>
            </a:lvl1pPr>
            <a:lvl2pPr marL="431349" indent="0">
              <a:buNone/>
              <a:defRPr sz="1165"/>
            </a:lvl2pPr>
            <a:lvl3pPr marL="862696" indent="0">
              <a:buNone/>
              <a:defRPr sz="953"/>
            </a:lvl3pPr>
            <a:lvl4pPr marL="1294044" indent="0">
              <a:buNone/>
              <a:defRPr sz="847"/>
            </a:lvl4pPr>
            <a:lvl5pPr marL="1725392" indent="0">
              <a:buNone/>
              <a:defRPr sz="847"/>
            </a:lvl5pPr>
            <a:lvl6pPr marL="2156740" indent="0">
              <a:buNone/>
              <a:defRPr sz="847"/>
            </a:lvl6pPr>
            <a:lvl7pPr marL="2588088" indent="0">
              <a:buNone/>
              <a:defRPr sz="847"/>
            </a:lvl7pPr>
            <a:lvl8pPr marL="3019435" indent="0">
              <a:buNone/>
              <a:defRPr sz="847"/>
            </a:lvl8pPr>
            <a:lvl9pPr marL="3450784" indent="0">
              <a:buNone/>
              <a:defRPr sz="847"/>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F9A4C08-FA6D-435A-8667-6177624D98D2}" type="slidenum">
              <a:rPr lang="en-US"/>
              <a:pPr/>
              <a:t>‹#›</a:t>
            </a:fld>
            <a:endParaRPr lang="en-US"/>
          </a:p>
        </p:txBody>
      </p:sp>
    </p:spTree>
    <p:extLst>
      <p:ext uri="{BB962C8B-B14F-4D97-AF65-F5344CB8AC3E}">
        <p14:creationId xmlns:p14="http://schemas.microsoft.com/office/powerpoint/2010/main" val="496296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443" y="23042575"/>
            <a:ext cx="26335265" cy="2720976"/>
          </a:xfrm>
        </p:spPr>
        <p:txBody>
          <a:bodyPr anchor="b"/>
          <a:lstStyle>
            <a:lvl1pPr algn="l">
              <a:defRPr sz="1906" b="1"/>
            </a:lvl1pPr>
          </a:lstStyle>
          <a:p>
            <a:r>
              <a:rPr lang="en-US"/>
              <a:t>Click to edit Master title style</a:t>
            </a:r>
          </a:p>
        </p:txBody>
      </p:sp>
      <p:sp>
        <p:nvSpPr>
          <p:cNvPr id="3" name="Picture Placeholder 2"/>
          <p:cNvSpPr>
            <a:spLocks noGrp="1"/>
          </p:cNvSpPr>
          <p:nvPr>
            <p:ph type="pic" idx="1"/>
          </p:nvPr>
        </p:nvSpPr>
        <p:spPr>
          <a:xfrm>
            <a:off x="8602443" y="2941646"/>
            <a:ext cx="26335265" cy="19750088"/>
          </a:xfrm>
        </p:spPr>
        <p:txBody>
          <a:bodyPr/>
          <a:lstStyle>
            <a:lvl1pPr marL="0" indent="0">
              <a:buNone/>
              <a:defRPr sz="2965"/>
            </a:lvl1pPr>
            <a:lvl2pPr marL="431349" indent="0">
              <a:buNone/>
              <a:defRPr sz="2647"/>
            </a:lvl2pPr>
            <a:lvl3pPr marL="862696" indent="0">
              <a:buNone/>
              <a:defRPr sz="2223"/>
            </a:lvl3pPr>
            <a:lvl4pPr marL="1294044" indent="0">
              <a:buNone/>
              <a:defRPr sz="1906"/>
            </a:lvl4pPr>
            <a:lvl5pPr marL="1725392" indent="0">
              <a:buNone/>
              <a:defRPr sz="1906"/>
            </a:lvl5pPr>
            <a:lvl6pPr marL="2156740" indent="0">
              <a:buNone/>
              <a:defRPr sz="1906"/>
            </a:lvl6pPr>
            <a:lvl7pPr marL="2588088" indent="0">
              <a:buNone/>
              <a:defRPr sz="1906"/>
            </a:lvl7pPr>
            <a:lvl8pPr marL="3019435" indent="0">
              <a:buNone/>
              <a:defRPr sz="1906"/>
            </a:lvl8pPr>
            <a:lvl9pPr marL="3450784" indent="0">
              <a:buNone/>
              <a:defRPr sz="1906"/>
            </a:lvl9pPr>
          </a:lstStyle>
          <a:p>
            <a:pPr lvl="0"/>
            <a:endParaRPr lang="en-US" noProof="0"/>
          </a:p>
        </p:txBody>
      </p:sp>
      <p:sp>
        <p:nvSpPr>
          <p:cNvPr id="4" name="Text Placeholder 3"/>
          <p:cNvSpPr>
            <a:spLocks noGrp="1"/>
          </p:cNvSpPr>
          <p:nvPr>
            <p:ph type="body" sz="half" idx="2"/>
          </p:nvPr>
        </p:nvSpPr>
        <p:spPr>
          <a:xfrm>
            <a:off x="8602443" y="25763549"/>
            <a:ext cx="26335265" cy="3862388"/>
          </a:xfrm>
        </p:spPr>
        <p:txBody>
          <a:bodyPr/>
          <a:lstStyle>
            <a:lvl1pPr marL="0" indent="0">
              <a:buNone/>
              <a:defRPr sz="1376"/>
            </a:lvl1pPr>
            <a:lvl2pPr marL="431349" indent="0">
              <a:buNone/>
              <a:defRPr sz="1165"/>
            </a:lvl2pPr>
            <a:lvl3pPr marL="862696" indent="0">
              <a:buNone/>
              <a:defRPr sz="953"/>
            </a:lvl3pPr>
            <a:lvl4pPr marL="1294044" indent="0">
              <a:buNone/>
              <a:defRPr sz="847"/>
            </a:lvl4pPr>
            <a:lvl5pPr marL="1725392" indent="0">
              <a:buNone/>
              <a:defRPr sz="847"/>
            </a:lvl5pPr>
            <a:lvl6pPr marL="2156740" indent="0">
              <a:buNone/>
              <a:defRPr sz="847"/>
            </a:lvl6pPr>
            <a:lvl7pPr marL="2588088" indent="0">
              <a:buNone/>
              <a:defRPr sz="847"/>
            </a:lvl7pPr>
            <a:lvl8pPr marL="3019435" indent="0">
              <a:buNone/>
              <a:defRPr sz="847"/>
            </a:lvl8pPr>
            <a:lvl9pPr marL="3450784" indent="0">
              <a:buNone/>
              <a:defRPr sz="847"/>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E43A263-35D8-47C0-835F-5573504092C7}" type="slidenum">
              <a:rPr lang="en-US"/>
              <a:pPr/>
              <a:t>‹#›</a:t>
            </a:fld>
            <a:endParaRPr lang="en-US"/>
          </a:p>
        </p:txBody>
      </p:sp>
    </p:spTree>
    <p:extLst>
      <p:ext uri="{BB962C8B-B14F-4D97-AF65-F5344CB8AC3E}">
        <p14:creationId xmlns:p14="http://schemas.microsoft.com/office/powerpoint/2010/main" val="3096991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6B798B"/>
            </a:gs>
            <a:gs pos="50000">
              <a:srgbClr val="8799AF"/>
            </a:gs>
            <a:gs pos="100000">
              <a:srgbClr val="6B798B"/>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1840" y="2926080"/>
            <a:ext cx="3730752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363159" tIns="181580" rIns="363159" bIns="18158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291840" y="9511672"/>
            <a:ext cx="37307520" cy="19749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363159" tIns="181580" rIns="363159" bIns="18158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3291840" y="29992320"/>
            <a:ext cx="9144000" cy="2194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3159" tIns="181580" rIns="363159" bIns="181580" numCol="1" anchor="t" anchorCtr="0" compatLnSpc="1">
            <a:prstTxWarp prst="textNoShape">
              <a:avLst/>
            </a:prstTxWarp>
          </a:bodyPr>
          <a:lstStyle>
            <a:lvl1pPr defTabSz="3844690">
              <a:defRPr sz="5823">
                <a:latin typeface="+mn-lt"/>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14996160" y="29992320"/>
            <a:ext cx="13898880" cy="2194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3159" tIns="181580" rIns="363159" bIns="181580" numCol="1" anchor="t" anchorCtr="0" compatLnSpc="1">
            <a:prstTxWarp prst="textNoShape">
              <a:avLst/>
            </a:prstTxWarp>
          </a:bodyPr>
          <a:lstStyle>
            <a:lvl1pPr algn="ctr" defTabSz="3844690">
              <a:defRPr sz="5823">
                <a:latin typeface="+mn-lt"/>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31455360" y="29992320"/>
            <a:ext cx="9144000" cy="2194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3159" tIns="181580" rIns="363159" bIns="181580" numCol="1" anchor="t" anchorCtr="0" compatLnSpc="1">
            <a:prstTxWarp prst="textNoShape">
              <a:avLst/>
            </a:prstTxWarp>
          </a:bodyPr>
          <a:lstStyle>
            <a:lvl1pPr algn="r" defTabSz="3843374">
              <a:defRPr sz="5823">
                <a:latin typeface="Times New Roman" pitchFamily="18" charset="0"/>
              </a:defRPr>
            </a:lvl1pPr>
          </a:lstStyle>
          <a:p>
            <a:fld id="{421EFFB0-AB54-47E5-A352-27CBCF2BDEE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843374" rtl="0" eaLnBrk="0" fontAlgn="base" hangingPunct="0">
        <a:spcBef>
          <a:spcPct val="0"/>
        </a:spcBef>
        <a:spcAft>
          <a:spcPct val="0"/>
        </a:spcAft>
        <a:defRPr sz="18529">
          <a:solidFill>
            <a:schemeClr val="tx2"/>
          </a:solidFill>
          <a:latin typeface="+mj-lt"/>
          <a:ea typeface="MS PGothic" pitchFamily="34" charset="-128"/>
          <a:cs typeface="ＭＳ Ｐゴシック" charset="0"/>
        </a:defRPr>
      </a:lvl1pPr>
      <a:lvl2pPr algn="ctr" defTabSz="3843374" rtl="0" eaLnBrk="0" fontAlgn="base" hangingPunct="0">
        <a:spcBef>
          <a:spcPct val="0"/>
        </a:spcBef>
        <a:spcAft>
          <a:spcPct val="0"/>
        </a:spcAft>
        <a:defRPr sz="18529">
          <a:solidFill>
            <a:schemeClr val="tx2"/>
          </a:solidFill>
          <a:latin typeface="Times New Roman" pitchFamily="18" charset="0"/>
          <a:ea typeface="MS PGothic" pitchFamily="34" charset="-128"/>
          <a:cs typeface="ＭＳ Ｐゴシック" charset="0"/>
        </a:defRPr>
      </a:lvl2pPr>
      <a:lvl3pPr algn="ctr" defTabSz="3843374" rtl="0" eaLnBrk="0" fontAlgn="base" hangingPunct="0">
        <a:spcBef>
          <a:spcPct val="0"/>
        </a:spcBef>
        <a:spcAft>
          <a:spcPct val="0"/>
        </a:spcAft>
        <a:defRPr sz="18529">
          <a:solidFill>
            <a:schemeClr val="tx2"/>
          </a:solidFill>
          <a:latin typeface="Times New Roman" pitchFamily="18" charset="0"/>
          <a:ea typeface="MS PGothic" pitchFamily="34" charset="-128"/>
          <a:cs typeface="ＭＳ Ｐゴシック" charset="0"/>
        </a:defRPr>
      </a:lvl3pPr>
      <a:lvl4pPr algn="ctr" defTabSz="3843374" rtl="0" eaLnBrk="0" fontAlgn="base" hangingPunct="0">
        <a:spcBef>
          <a:spcPct val="0"/>
        </a:spcBef>
        <a:spcAft>
          <a:spcPct val="0"/>
        </a:spcAft>
        <a:defRPr sz="18529">
          <a:solidFill>
            <a:schemeClr val="tx2"/>
          </a:solidFill>
          <a:latin typeface="Times New Roman" pitchFamily="18" charset="0"/>
          <a:ea typeface="MS PGothic" pitchFamily="34" charset="-128"/>
          <a:cs typeface="ＭＳ Ｐゴシック" charset="0"/>
        </a:defRPr>
      </a:lvl4pPr>
      <a:lvl5pPr algn="ctr" defTabSz="3843374" rtl="0" eaLnBrk="0" fontAlgn="base" hangingPunct="0">
        <a:spcBef>
          <a:spcPct val="0"/>
        </a:spcBef>
        <a:spcAft>
          <a:spcPct val="0"/>
        </a:spcAft>
        <a:defRPr sz="18529">
          <a:solidFill>
            <a:schemeClr val="tx2"/>
          </a:solidFill>
          <a:latin typeface="Times New Roman" pitchFamily="18" charset="0"/>
          <a:ea typeface="MS PGothic" pitchFamily="34" charset="-128"/>
          <a:cs typeface="ＭＳ Ｐゴシック" charset="0"/>
        </a:defRPr>
      </a:lvl5pPr>
      <a:lvl6pPr marL="431349" algn="ctr" defTabSz="3844690" rtl="0" fontAlgn="base">
        <a:spcBef>
          <a:spcPct val="0"/>
        </a:spcBef>
        <a:spcAft>
          <a:spcPct val="0"/>
        </a:spcAft>
        <a:defRPr sz="18529">
          <a:solidFill>
            <a:schemeClr val="tx2"/>
          </a:solidFill>
          <a:latin typeface="Times New Roman" pitchFamily="18" charset="0"/>
        </a:defRPr>
      </a:lvl6pPr>
      <a:lvl7pPr marL="862696" algn="ctr" defTabSz="3844690" rtl="0" fontAlgn="base">
        <a:spcBef>
          <a:spcPct val="0"/>
        </a:spcBef>
        <a:spcAft>
          <a:spcPct val="0"/>
        </a:spcAft>
        <a:defRPr sz="18529">
          <a:solidFill>
            <a:schemeClr val="tx2"/>
          </a:solidFill>
          <a:latin typeface="Times New Roman" pitchFamily="18" charset="0"/>
        </a:defRPr>
      </a:lvl7pPr>
      <a:lvl8pPr marL="1294044" algn="ctr" defTabSz="3844690" rtl="0" fontAlgn="base">
        <a:spcBef>
          <a:spcPct val="0"/>
        </a:spcBef>
        <a:spcAft>
          <a:spcPct val="0"/>
        </a:spcAft>
        <a:defRPr sz="18529">
          <a:solidFill>
            <a:schemeClr val="tx2"/>
          </a:solidFill>
          <a:latin typeface="Times New Roman" pitchFamily="18" charset="0"/>
        </a:defRPr>
      </a:lvl8pPr>
      <a:lvl9pPr marL="1725392" algn="ctr" defTabSz="3844690" rtl="0" fontAlgn="base">
        <a:spcBef>
          <a:spcPct val="0"/>
        </a:spcBef>
        <a:spcAft>
          <a:spcPct val="0"/>
        </a:spcAft>
        <a:defRPr sz="18529">
          <a:solidFill>
            <a:schemeClr val="tx2"/>
          </a:solidFill>
          <a:latin typeface="Times New Roman" pitchFamily="18" charset="0"/>
        </a:defRPr>
      </a:lvl9pPr>
    </p:titleStyle>
    <p:bodyStyle>
      <a:lvl1pPr marL="1439297" indent="-1439297" algn="l" defTabSz="3843374" rtl="0" eaLnBrk="0" fontAlgn="base" hangingPunct="0">
        <a:spcBef>
          <a:spcPct val="20000"/>
        </a:spcBef>
        <a:spcAft>
          <a:spcPct val="0"/>
        </a:spcAft>
        <a:buChar char="•"/>
        <a:defRPr sz="13553">
          <a:solidFill>
            <a:schemeClr val="tx1"/>
          </a:solidFill>
          <a:latin typeface="+mn-lt"/>
          <a:ea typeface="MS PGothic" pitchFamily="34" charset="-128"/>
          <a:cs typeface="ＭＳ Ｐゴシック" charset="0"/>
        </a:defRPr>
      </a:lvl1pPr>
      <a:lvl2pPr marL="3122742" indent="-1199086" algn="l" defTabSz="3843374" rtl="0" eaLnBrk="0" fontAlgn="base" hangingPunct="0">
        <a:spcBef>
          <a:spcPct val="20000"/>
        </a:spcBef>
        <a:spcAft>
          <a:spcPct val="0"/>
        </a:spcAft>
        <a:buChar char="–"/>
        <a:defRPr sz="11753">
          <a:solidFill>
            <a:schemeClr val="tx1"/>
          </a:solidFill>
          <a:latin typeface="+mn-lt"/>
          <a:ea typeface="MS PGothic" pitchFamily="34" charset="-128"/>
        </a:defRPr>
      </a:lvl2pPr>
      <a:lvl3pPr marL="4804218" indent="-958876" algn="l" defTabSz="3843374" rtl="0" eaLnBrk="0" fontAlgn="base" hangingPunct="0">
        <a:spcBef>
          <a:spcPct val="20000"/>
        </a:spcBef>
        <a:spcAft>
          <a:spcPct val="0"/>
        </a:spcAft>
        <a:buChar char="•"/>
        <a:defRPr sz="10059">
          <a:solidFill>
            <a:schemeClr val="tx1"/>
          </a:solidFill>
          <a:latin typeface="+mn-lt"/>
          <a:ea typeface="MS PGothic" pitchFamily="34" charset="-128"/>
        </a:defRPr>
      </a:lvl3pPr>
      <a:lvl4pPr marL="6727875" indent="-958876" algn="l" defTabSz="3843374" rtl="0" eaLnBrk="0" fontAlgn="base" hangingPunct="0">
        <a:spcBef>
          <a:spcPct val="20000"/>
        </a:spcBef>
        <a:spcAft>
          <a:spcPct val="0"/>
        </a:spcAft>
        <a:buChar char="–"/>
        <a:defRPr sz="8470">
          <a:solidFill>
            <a:schemeClr val="tx1"/>
          </a:solidFill>
          <a:latin typeface="+mn-lt"/>
          <a:ea typeface="MS PGothic" pitchFamily="34" charset="-128"/>
        </a:defRPr>
      </a:lvl4pPr>
      <a:lvl5pPr marL="8649562" indent="-956905" algn="l" defTabSz="3843374" rtl="0" eaLnBrk="0" fontAlgn="base" hangingPunct="0">
        <a:spcBef>
          <a:spcPct val="20000"/>
        </a:spcBef>
        <a:spcAft>
          <a:spcPct val="0"/>
        </a:spcAft>
        <a:buChar char="»"/>
        <a:defRPr sz="8470">
          <a:solidFill>
            <a:schemeClr val="tx1"/>
          </a:solidFill>
          <a:latin typeface="+mn-lt"/>
          <a:ea typeface="MS PGothic" pitchFamily="34" charset="-128"/>
        </a:defRPr>
      </a:lvl5pPr>
      <a:lvl6pPr marL="9082273" indent="-960050" algn="l" defTabSz="3844690" rtl="0" fontAlgn="base">
        <a:spcBef>
          <a:spcPct val="20000"/>
        </a:spcBef>
        <a:spcAft>
          <a:spcPct val="0"/>
        </a:spcAft>
        <a:buChar char="»"/>
        <a:defRPr sz="8470">
          <a:solidFill>
            <a:schemeClr val="tx1"/>
          </a:solidFill>
          <a:latin typeface="+mn-lt"/>
        </a:defRPr>
      </a:lvl6pPr>
      <a:lvl7pPr marL="9513621" indent="-960050" algn="l" defTabSz="3844690" rtl="0" fontAlgn="base">
        <a:spcBef>
          <a:spcPct val="20000"/>
        </a:spcBef>
        <a:spcAft>
          <a:spcPct val="0"/>
        </a:spcAft>
        <a:buChar char="»"/>
        <a:defRPr sz="8470">
          <a:solidFill>
            <a:schemeClr val="tx1"/>
          </a:solidFill>
          <a:latin typeface="+mn-lt"/>
        </a:defRPr>
      </a:lvl7pPr>
      <a:lvl8pPr marL="9944970" indent="-960050" algn="l" defTabSz="3844690" rtl="0" fontAlgn="base">
        <a:spcBef>
          <a:spcPct val="20000"/>
        </a:spcBef>
        <a:spcAft>
          <a:spcPct val="0"/>
        </a:spcAft>
        <a:buChar char="»"/>
        <a:defRPr sz="8470">
          <a:solidFill>
            <a:schemeClr val="tx1"/>
          </a:solidFill>
          <a:latin typeface="+mn-lt"/>
        </a:defRPr>
      </a:lvl8pPr>
      <a:lvl9pPr marL="10376317" indent="-960050" algn="l" defTabSz="3844690" rtl="0" fontAlgn="base">
        <a:spcBef>
          <a:spcPct val="20000"/>
        </a:spcBef>
        <a:spcAft>
          <a:spcPct val="0"/>
        </a:spcAft>
        <a:buChar char="»"/>
        <a:defRPr sz="8470">
          <a:solidFill>
            <a:schemeClr val="tx1"/>
          </a:solidFill>
          <a:latin typeface="+mn-lt"/>
        </a:defRPr>
      </a:lvl9pPr>
    </p:bodyStyle>
    <p:otherStyle>
      <a:defPPr>
        <a:defRPr lang="en-US"/>
      </a:defPPr>
      <a:lvl1pPr marL="0" algn="l" defTabSz="862696" rtl="0" eaLnBrk="1" latinLnBrk="0" hangingPunct="1">
        <a:defRPr sz="1694" kern="1200">
          <a:solidFill>
            <a:schemeClr val="tx1"/>
          </a:solidFill>
          <a:latin typeface="+mn-lt"/>
          <a:ea typeface="+mn-ea"/>
          <a:cs typeface="+mn-cs"/>
        </a:defRPr>
      </a:lvl1pPr>
      <a:lvl2pPr marL="431349" algn="l" defTabSz="862696" rtl="0" eaLnBrk="1" latinLnBrk="0" hangingPunct="1">
        <a:defRPr sz="1694" kern="1200">
          <a:solidFill>
            <a:schemeClr val="tx1"/>
          </a:solidFill>
          <a:latin typeface="+mn-lt"/>
          <a:ea typeface="+mn-ea"/>
          <a:cs typeface="+mn-cs"/>
        </a:defRPr>
      </a:lvl2pPr>
      <a:lvl3pPr marL="862696" algn="l" defTabSz="862696" rtl="0" eaLnBrk="1" latinLnBrk="0" hangingPunct="1">
        <a:defRPr sz="1694" kern="1200">
          <a:solidFill>
            <a:schemeClr val="tx1"/>
          </a:solidFill>
          <a:latin typeface="+mn-lt"/>
          <a:ea typeface="+mn-ea"/>
          <a:cs typeface="+mn-cs"/>
        </a:defRPr>
      </a:lvl3pPr>
      <a:lvl4pPr marL="1294044" algn="l" defTabSz="862696" rtl="0" eaLnBrk="1" latinLnBrk="0" hangingPunct="1">
        <a:defRPr sz="1694" kern="1200">
          <a:solidFill>
            <a:schemeClr val="tx1"/>
          </a:solidFill>
          <a:latin typeface="+mn-lt"/>
          <a:ea typeface="+mn-ea"/>
          <a:cs typeface="+mn-cs"/>
        </a:defRPr>
      </a:lvl4pPr>
      <a:lvl5pPr marL="1725392" algn="l" defTabSz="862696" rtl="0" eaLnBrk="1" latinLnBrk="0" hangingPunct="1">
        <a:defRPr sz="1694" kern="1200">
          <a:solidFill>
            <a:schemeClr val="tx1"/>
          </a:solidFill>
          <a:latin typeface="+mn-lt"/>
          <a:ea typeface="+mn-ea"/>
          <a:cs typeface="+mn-cs"/>
        </a:defRPr>
      </a:lvl5pPr>
      <a:lvl6pPr marL="2156740" algn="l" defTabSz="862696" rtl="0" eaLnBrk="1" latinLnBrk="0" hangingPunct="1">
        <a:defRPr sz="1694" kern="1200">
          <a:solidFill>
            <a:schemeClr val="tx1"/>
          </a:solidFill>
          <a:latin typeface="+mn-lt"/>
          <a:ea typeface="+mn-ea"/>
          <a:cs typeface="+mn-cs"/>
        </a:defRPr>
      </a:lvl6pPr>
      <a:lvl7pPr marL="2588088" algn="l" defTabSz="862696" rtl="0" eaLnBrk="1" latinLnBrk="0" hangingPunct="1">
        <a:defRPr sz="1694" kern="1200">
          <a:solidFill>
            <a:schemeClr val="tx1"/>
          </a:solidFill>
          <a:latin typeface="+mn-lt"/>
          <a:ea typeface="+mn-ea"/>
          <a:cs typeface="+mn-cs"/>
        </a:defRPr>
      </a:lvl7pPr>
      <a:lvl8pPr marL="3019435" algn="l" defTabSz="862696" rtl="0" eaLnBrk="1" latinLnBrk="0" hangingPunct="1">
        <a:defRPr sz="1694" kern="1200">
          <a:solidFill>
            <a:schemeClr val="tx1"/>
          </a:solidFill>
          <a:latin typeface="+mn-lt"/>
          <a:ea typeface="+mn-ea"/>
          <a:cs typeface="+mn-cs"/>
        </a:defRPr>
      </a:lvl8pPr>
      <a:lvl9pPr marL="3450784" algn="l" defTabSz="862696" rtl="0" eaLnBrk="1" latinLnBrk="0" hangingPunct="1">
        <a:defRPr sz="169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emf"/><Relationship Id="rId3" Type="http://schemas.openxmlformats.org/officeDocument/2006/relationships/image" Target="../media/image1.wmf"/><Relationship Id="rId7" Type="http://schemas.openxmlformats.org/officeDocument/2006/relationships/image" Target="../media/image5.png"/><Relationship Id="rId12" Type="http://schemas.openxmlformats.org/officeDocument/2006/relationships/image" Target="../media/image10.e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6B798B"/>
            </a:gs>
            <a:gs pos="50000">
              <a:srgbClr val="8490A0"/>
            </a:gs>
            <a:gs pos="100000">
              <a:srgbClr val="6B798B"/>
            </a:gs>
          </a:gsLst>
          <a:lin ang="5400000" scaled="1"/>
        </a:gradFill>
        <a:effectLst/>
      </p:bgPr>
    </p:bg>
    <p:spTree>
      <p:nvGrpSpPr>
        <p:cNvPr id="1" name=""/>
        <p:cNvGrpSpPr/>
        <p:nvPr/>
      </p:nvGrpSpPr>
      <p:grpSpPr>
        <a:xfrm>
          <a:off x="0" y="0"/>
          <a:ext cx="0" cy="0"/>
          <a:chOff x="0" y="0"/>
          <a:chExt cx="0" cy="0"/>
        </a:xfrm>
      </p:grpSpPr>
      <p:sp>
        <p:nvSpPr>
          <p:cNvPr id="66" name="Text Box 96"/>
          <p:cNvSpPr txBox="1">
            <a:spLocks noChangeArrowheads="1"/>
          </p:cNvSpPr>
          <p:nvPr/>
        </p:nvSpPr>
        <p:spPr bwMode="auto">
          <a:xfrm>
            <a:off x="14238981" y="5711315"/>
            <a:ext cx="28813663" cy="10070911"/>
          </a:xfrm>
          <a:prstGeom prst="rect">
            <a:avLst/>
          </a:prstGeom>
          <a:solidFill>
            <a:srgbClr val="FBF8EF"/>
          </a:solidFill>
          <a:ln w="76200">
            <a:solidFill>
              <a:srgbClr val="D0BF76"/>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62716" tIns="862716" rIns="862716" bIns="862716"/>
          <a:lstStyle>
            <a:lvl1pPr eaLnBrk="0" hangingPunct="0">
              <a:tabLst>
                <a:tab pos="500063" algn="l"/>
              </a:tabLst>
              <a:defRPr sz="3200">
                <a:solidFill>
                  <a:schemeClr val="tx1"/>
                </a:solidFill>
                <a:latin typeface="Helvetica" charset="0"/>
                <a:ea typeface="ＭＳ Ｐゴシック" charset="0"/>
              </a:defRPr>
            </a:lvl1pPr>
            <a:lvl2pPr marL="742950" indent="-285750" eaLnBrk="0" hangingPunct="0">
              <a:tabLst>
                <a:tab pos="500063" algn="l"/>
              </a:tabLst>
              <a:defRPr sz="3200">
                <a:solidFill>
                  <a:schemeClr val="tx1"/>
                </a:solidFill>
                <a:latin typeface="Helvetica" charset="0"/>
                <a:ea typeface="ＭＳ Ｐゴシック" charset="0"/>
              </a:defRPr>
            </a:lvl2pPr>
            <a:lvl3pPr marL="1143000" indent="-228600" eaLnBrk="0" hangingPunct="0">
              <a:tabLst>
                <a:tab pos="500063" algn="l"/>
              </a:tabLst>
              <a:defRPr sz="3200">
                <a:solidFill>
                  <a:schemeClr val="tx1"/>
                </a:solidFill>
                <a:latin typeface="Helvetica" charset="0"/>
                <a:ea typeface="ＭＳ Ｐゴシック" charset="0"/>
              </a:defRPr>
            </a:lvl3pPr>
            <a:lvl4pPr marL="1600200" indent="-228600" eaLnBrk="0" hangingPunct="0">
              <a:tabLst>
                <a:tab pos="500063" algn="l"/>
              </a:tabLst>
              <a:defRPr sz="3200">
                <a:solidFill>
                  <a:schemeClr val="tx1"/>
                </a:solidFill>
                <a:latin typeface="Helvetica" charset="0"/>
                <a:ea typeface="ＭＳ Ｐゴシック" charset="0"/>
              </a:defRPr>
            </a:lvl4pPr>
            <a:lvl5pPr marL="2057400" indent="-228600" eaLnBrk="0" hangingPunct="0">
              <a:tabLst>
                <a:tab pos="500063" algn="l"/>
              </a:tabLst>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9pPr>
          </a:lstStyle>
          <a:p>
            <a:pPr eaLnBrk="1" hangingPunct="1">
              <a:defRPr/>
            </a:pPr>
            <a:endParaRPr lang="en-US" sz="4129" b="1" dirty="0">
              <a:solidFill>
                <a:srgbClr val="BC4626"/>
              </a:solidFill>
              <a:latin typeface="Times New Roman" pitchFamily="18" charset="0"/>
              <a:cs typeface="Times New Roman" pitchFamily="18" charset="0"/>
            </a:endParaRPr>
          </a:p>
        </p:txBody>
      </p:sp>
      <p:sp>
        <p:nvSpPr>
          <p:cNvPr id="103" name="Rectangle 102"/>
          <p:cNvSpPr/>
          <p:nvPr/>
        </p:nvSpPr>
        <p:spPr>
          <a:xfrm rot="5400000">
            <a:off x="16200367" y="6071853"/>
            <a:ext cx="5734349" cy="8654142"/>
          </a:xfrm>
          <a:prstGeom prst="rect">
            <a:avLst/>
          </a:prstGeom>
          <a:solidFill>
            <a:srgbClr val="CFD4DB">
              <a:alpha val="3176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77"/>
          </a:p>
        </p:txBody>
      </p:sp>
      <p:sp>
        <p:nvSpPr>
          <p:cNvPr id="67" name="Rectangle 66">
            <a:extLst>
              <a:ext uri="{FF2B5EF4-FFF2-40B4-BE49-F238E27FC236}">
                <a16:creationId xmlns:a16="http://schemas.microsoft.com/office/drawing/2014/main" id="{8AF30ED9-2056-47ED-8A19-764FE4790450}"/>
              </a:ext>
            </a:extLst>
          </p:cNvPr>
          <p:cNvSpPr/>
          <p:nvPr/>
        </p:nvSpPr>
        <p:spPr>
          <a:xfrm rot="5400000">
            <a:off x="35258549" y="6071852"/>
            <a:ext cx="5734350" cy="8654142"/>
          </a:xfrm>
          <a:prstGeom prst="rect">
            <a:avLst/>
          </a:prstGeom>
          <a:solidFill>
            <a:srgbClr val="CFD4DB">
              <a:alpha val="3176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77"/>
          </a:p>
        </p:txBody>
      </p:sp>
      <p:sp>
        <p:nvSpPr>
          <p:cNvPr id="104" name="Text Box 96">
            <a:extLst>
              <a:ext uri="{FF2B5EF4-FFF2-40B4-BE49-F238E27FC236}">
                <a16:creationId xmlns:a16="http://schemas.microsoft.com/office/drawing/2014/main" id="{F3903BF8-939E-45CB-BED8-88F29BD24652}"/>
              </a:ext>
            </a:extLst>
          </p:cNvPr>
          <p:cNvSpPr txBox="1">
            <a:spLocks noChangeArrowheads="1"/>
          </p:cNvSpPr>
          <p:nvPr/>
        </p:nvSpPr>
        <p:spPr bwMode="auto">
          <a:xfrm>
            <a:off x="14224140" y="16019825"/>
            <a:ext cx="28828504" cy="8710136"/>
          </a:xfrm>
          <a:prstGeom prst="rect">
            <a:avLst/>
          </a:prstGeom>
          <a:solidFill>
            <a:srgbClr val="FBF8EF"/>
          </a:solidFill>
          <a:ln w="76200">
            <a:solidFill>
              <a:srgbClr val="D0BF76"/>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62716" tIns="862716" rIns="862716" bIns="862716"/>
          <a:lstStyle>
            <a:lvl1pPr eaLnBrk="0" hangingPunct="0">
              <a:tabLst>
                <a:tab pos="500063" algn="l"/>
              </a:tabLst>
              <a:defRPr sz="3200">
                <a:solidFill>
                  <a:schemeClr val="tx1"/>
                </a:solidFill>
                <a:latin typeface="Helvetica" charset="0"/>
                <a:ea typeface="ＭＳ Ｐゴシック" charset="0"/>
              </a:defRPr>
            </a:lvl1pPr>
            <a:lvl2pPr marL="742950" indent="-285750" eaLnBrk="0" hangingPunct="0">
              <a:tabLst>
                <a:tab pos="500063" algn="l"/>
              </a:tabLst>
              <a:defRPr sz="3200">
                <a:solidFill>
                  <a:schemeClr val="tx1"/>
                </a:solidFill>
                <a:latin typeface="Helvetica" charset="0"/>
                <a:ea typeface="ＭＳ Ｐゴシック" charset="0"/>
              </a:defRPr>
            </a:lvl2pPr>
            <a:lvl3pPr marL="1143000" indent="-228600" eaLnBrk="0" hangingPunct="0">
              <a:tabLst>
                <a:tab pos="500063" algn="l"/>
              </a:tabLst>
              <a:defRPr sz="3200">
                <a:solidFill>
                  <a:schemeClr val="tx1"/>
                </a:solidFill>
                <a:latin typeface="Helvetica" charset="0"/>
                <a:ea typeface="ＭＳ Ｐゴシック" charset="0"/>
              </a:defRPr>
            </a:lvl3pPr>
            <a:lvl4pPr marL="1600200" indent="-228600" eaLnBrk="0" hangingPunct="0">
              <a:tabLst>
                <a:tab pos="500063" algn="l"/>
              </a:tabLst>
              <a:defRPr sz="3200">
                <a:solidFill>
                  <a:schemeClr val="tx1"/>
                </a:solidFill>
                <a:latin typeface="Helvetica" charset="0"/>
                <a:ea typeface="ＭＳ Ｐゴシック" charset="0"/>
              </a:defRPr>
            </a:lvl4pPr>
            <a:lvl5pPr marL="2057400" indent="-228600" eaLnBrk="0" hangingPunct="0">
              <a:tabLst>
                <a:tab pos="500063" algn="l"/>
              </a:tabLst>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9pPr>
          </a:lstStyle>
          <a:p>
            <a:pPr eaLnBrk="1" hangingPunct="1">
              <a:defRPr/>
            </a:pPr>
            <a:endParaRPr lang="en-US" sz="4129" b="1" dirty="0">
              <a:solidFill>
                <a:srgbClr val="BC4626"/>
              </a:solidFill>
              <a:latin typeface="Times New Roman" pitchFamily="18" charset="0"/>
              <a:cs typeface="Times New Roman" pitchFamily="18" charset="0"/>
            </a:endParaRPr>
          </a:p>
        </p:txBody>
      </p:sp>
      <p:sp>
        <p:nvSpPr>
          <p:cNvPr id="2050" name="Text Box 135"/>
          <p:cNvSpPr txBox="1">
            <a:spLocks noChangeArrowheads="1"/>
          </p:cNvSpPr>
          <p:nvPr/>
        </p:nvSpPr>
        <p:spPr bwMode="auto">
          <a:xfrm>
            <a:off x="860612" y="17300323"/>
            <a:ext cx="13117485" cy="14951326"/>
          </a:xfrm>
          <a:prstGeom prst="rect">
            <a:avLst/>
          </a:prstGeom>
          <a:solidFill>
            <a:srgbClr val="FDFCF9"/>
          </a:solidFill>
          <a:ln w="76200">
            <a:solidFill>
              <a:srgbClr val="D0BF76"/>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62716" tIns="862716" rIns="862716" bIns="862716"/>
          <a:lstStyle>
            <a:lvl1pPr eaLnBrk="0" hangingPunct="0">
              <a:tabLst>
                <a:tab pos="500063" algn="l"/>
              </a:tabLst>
              <a:defRPr sz="3200">
                <a:solidFill>
                  <a:schemeClr val="tx1"/>
                </a:solidFill>
                <a:latin typeface="Helvetica" charset="0"/>
                <a:ea typeface="ＭＳ Ｐゴシック" charset="0"/>
              </a:defRPr>
            </a:lvl1pPr>
            <a:lvl2pPr marL="742950" indent="-285750" eaLnBrk="0" hangingPunct="0">
              <a:tabLst>
                <a:tab pos="500063" algn="l"/>
              </a:tabLst>
              <a:defRPr sz="3200">
                <a:solidFill>
                  <a:schemeClr val="tx1"/>
                </a:solidFill>
                <a:latin typeface="Helvetica" charset="0"/>
                <a:ea typeface="ＭＳ Ｐゴシック" charset="0"/>
              </a:defRPr>
            </a:lvl2pPr>
            <a:lvl3pPr marL="1143000" indent="-228600" eaLnBrk="0" hangingPunct="0">
              <a:tabLst>
                <a:tab pos="500063" algn="l"/>
              </a:tabLst>
              <a:defRPr sz="3200">
                <a:solidFill>
                  <a:schemeClr val="tx1"/>
                </a:solidFill>
                <a:latin typeface="Helvetica" charset="0"/>
                <a:ea typeface="ＭＳ Ｐゴシック" charset="0"/>
              </a:defRPr>
            </a:lvl3pPr>
            <a:lvl4pPr marL="1600200" indent="-228600" eaLnBrk="0" hangingPunct="0">
              <a:tabLst>
                <a:tab pos="500063" algn="l"/>
              </a:tabLst>
              <a:defRPr sz="3200">
                <a:solidFill>
                  <a:schemeClr val="tx1"/>
                </a:solidFill>
                <a:latin typeface="Helvetica" charset="0"/>
                <a:ea typeface="ＭＳ Ｐゴシック" charset="0"/>
              </a:defRPr>
            </a:lvl4pPr>
            <a:lvl5pPr marL="2057400" indent="-228600" eaLnBrk="0" hangingPunct="0">
              <a:tabLst>
                <a:tab pos="500063" algn="l"/>
              </a:tabLst>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9pPr>
          </a:lstStyle>
          <a:p>
            <a:pPr eaLnBrk="1" hangingPunct="1">
              <a:defRPr/>
            </a:pPr>
            <a:endParaRPr lang="en-US" sz="5082" b="1" dirty="0">
              <a:solidFill>
                <a:srgbClr val="BC4626"/>
              </a:solidFill>
              <a:latin typeface="Times New Roman" pitchFamily="18" charset="0"/>
              <a:cs typeface="Times New Roman" pitchFamily="18" charset="0"/>
            </a:endParaRPr>
          </a:p>
        </p:txBody>
      </p:sp>
      <p:sp>
        <p:nvSpPr>
          <p:cNvPr id="2051" name="Text Box 4"/>
          <p:cNvSpPr txBox="1">
            <a:spLocks noChangeArrowheads="1"/>
          </p:cNvSpPr>
          <p:nvPr/>
        </p:nvSpPr>
        <p:spPr bwMode="auto">
          <a:xfrm>
            <a:off x="37613295" y="29350883"/>
            <a:ext cx="5439349" cy="2909798"/>
          </a:xfrm>
          <a:prstGeom prst="rect">
            <a:avLst/>
          </a:prstGeom>
          <a:solidFill>
            <a:schemeClr val="bg1"/>
          </a:solidFill>
          <a:ln w="76200">
            <a:solidFill>
              <a:srgbClr val="D0BF76"/>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62716" tIns="431358" rIns="862716" bIns="862716"/>
          <a:lstStyle>
            <a:lvl1pPr eaLnBrk="0" hangingPunct="0">
              <a:defRPr sz="3200">
                <a:solidFill>
                  <a:schemeClr val="tx1"/>
                </a:solidFill>
                <a:latin typeface="Helvetica" charset="0"/>
                <a:ea typeface="ＭＳ Ｐゴシック" charset="0"/>
              </a:defRPr>
            </a:lvl1pPr>
            <a:lvl2pPr marL="742950" indent="-285750" eaLnBrk="0" hangingPunct="0">
              <a:defRPr sz="3200">
                <a:solidFill>
                  <a:schemeClr val="tx1"/>
                </a:solidFill>
                <a:latin typeface="Helvetica" charset="0"/>
                <a:ea typeface="ＭＳ Ｐゴシック" charset="0"/>
              </a:defRPr>
            </a:lvl2pPr>
            <a:lvl3pPr marL="1143000" indent="-228600" eaLnBrk="0" hangingPunct="0">
              <a:defRPr sz="3200">
                <a:solidFill>
                  <a:schemeClr val="tx1"/>
                </a:solidFill>
                <a:latin typeface="Helvetica" charset="0"/>
                <a:ea typeface="ＭＳ Ｐゴシック" charset="0"/>
              </a:defRPr>
            </a:lvl3pPr>
            <a:lvl4pPr marL="1600200" indent="-228600" eaLnBrk="0" hangingPunct="0">
              <a:defRPr sz="3200">
                <a:solidFill>
                  <a:schemeClr val="tx1"/>
                </a:solidFill>
                <a:latin typeface="Helvetica" charset="0"/>
                <a:ea typeface="ＭＳ Ｐゴシック" charset="0"/>
              </a:defRPr>
            </a:lvl4pPr>
            <a:lvl5pPr marL="2057400" indent="-228600" eaLnBrk="0" hangingPunct="0">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defRPr sz="3200">
                <a:solidFill>
                  <a:schemeClr val="tx1"/>
                </a:solidFill>
                <a:latin typeface="Helvetica" charset="0"/>
                <a:ea typeface="ＭＳ Ｐゴシック" charset="0"/>
              </a:defRPr>
            </a:lvl9pPr>
          </a:lstStyle>
          <a:p>
            <a:pPr eaLnBrk="1" hangingPunct="1">
              <a:spcBef>
                <a:spcPct val="50000"/>
              </a:spcBef>
              <a:defRPr/>
            </a:pPr>
            <a:endParaRPr lang="en-US" sz="106" b="1" dirty="0">
              <a:latin typeface="Times New Roman" pitchFamily="18" charset="0"/>
              <a:cs typeface="Times New Roman" pitchFamily="18" charset="0"/>
            </a:endParaRPr>
          </a:p>
          <a:p>
            <a:pPr eaLnBrk="1" hangingPunct="1">
              <a:spcBef>
                <a:spcPct val="50000"/>
              </a:spcBef>
              <a:defRPr/>
            </a:pPr>
            <a:endParaRPr lang="en-US" sz="106" b="1" dirty="0">
              <a:latin typeface="Times New Roman" pitchFamily="18" charset="0"/>
              <a:cs typeface="Times New Roman" pitchFamily="18" charset="0"/>
            </a:endParaRPr>
          </a:p>
          <a:p>
            <a:pPr eaLnBrk="1" hangingPunct="1">
              <a:spcBef>
                <a:spcPct val="50000"/>
              </a:spcBef>
              <a:defRPr/>
            </a:pPr>
            <a:endParaRPr lang="en-US" sz="106" b="1" dirty="0">
              <a:latin typeface="Times New Roman" pitchFamily="18" charset="0"/>
              <a:cs typeface="Times New Roman" pitchFamily="18" charset="0"/>
            </a:endParaRPr>
          </a:p>
          <a:p>
            <a:pPr eaLnBrk="1" hangingPunct="1">
              <a:spcBef>
                <a:spcPct val="50000"/>
              </a:spcBef>
              <a:defRPr/>
            </a:pPr>
            <a:endParaRPr lang="en-US" sz="106" b="1" dirty="0">
              <a:latin typeface="Times New Roman" pitchFamily="18" charset="0"/>
              <a:cs typeface="Times New Roman" pitchFamily="18" charset="0"/>
            </a:endParaRPr>
          </a:p>
          <a:p>
            <a:pPr eaLnBrk="1" hangingPunct="1">
              <a:spcBef>
                <a:spcPct val="50000"/>
              </a:spcBef>
              <a:defRPr/>
            </a:pPr>
            <a:endParaRPr lang="en-US" sz="106" b="1" dirty="0">
              <a:latin typeface="Times New Roman" pitchFamily="18" charset="0"/>
              <a:cs typeface="Times New Roman" pitchFamily="18" charset="0"/>
            </a:endParaRPr>
          </a:p>
          <a:p>
            <a:pPr eaLnBrk="1" hangingPunct="1">
              <a:spcBef>
                <a:spcPct val="50000"/>
              </a:spcBef>
              <a:defRPr/>
            </a:pPr>
            <a:endParaRPr lang="en-US" sz="106" b="1" dirty="0">
              <a:latin typeface="Times New Roman" pitchFamily="18" charset="0"/>
              <a:cs typeface="Times New Roman" pitchFamily="18" charset="0"/>
            </a:endParaRPr>
          </a:p>
          <a:p>
            <a:pPr eaLnBrk="1" hangingPunct="1">
              <a:spcBef>
                <a:spcPct val="50000"/>
              </a:spcBef>
              <a:defRPr/>
            </a:pPr>
            <a:endParaRPr lang="en-US" sz="106" b="1" dirty="0">
              <a:latin typeface="Times New Roman" pitchFamily="18" charset="0"/>
              <a:cs typeface="Times New Roman" pitchFamily="18" charset="0"/>
            </a:endParaRPr>
          </a:p>
          <a:p>
            <a:pPr eaLnBrk="1" hangingPunct="1">
              <a:spcBef>
                <a:spcPct val="50000"/>
              </a:spcBef>
              <a:defRPr/>
            </a:pPr>
            <a:endParaRPr lang="en-US" sz="106" b="1" dirty="0">
              <a:latin typeface="Times New Roman" pitchFamily="18" charset="0"/>
              <a:cs typeface="Times New Roman" pitchFamily="18" charset="0"/>
            </a:endParaRPr>
          </a:p>
          <a:p>
            <a:pPr eaLnBrk="1" hangingPunct="1">
              <a:spcBef>
                <a:spcPct val="50000"/>
              </a:spcBef>
              <a:defRPr/>
            </a:pPr>
            <a:endParaRPr lang="en-US" sz="106" b="1" dirty="0">
              <a:latin typeface="Times New Roman" pitchFamily="18" charset="0"/>
              <a:cs typeface="Times New Roman" pitchFamily="18" charset="0"/>
            </a:endParaRPr>
          </a:p>
          <a:p>
            <a:pPr eaLnBrk="1" hangingPunct="1">
              <a:spcBef>
                <a:spcPct val="50000"/>
              </a:spcBef>
              <a:defRPr/>
            </a:pPr>
            <a:endParaRPr lang="en-US" sz="106" b="1" dirty="0">
              <a:latin typeface="Times New Roman" pitchFamily="18" charset="0"/>
              <a:cs typeface="Times New Roman" pitchFamily="18" charset="0"/>
            </a:endParaRPr>
          </a:p>
          <a:p>
            <a:pPr eaLnBrk="1" hangingPunct="1">
              <a:spcBef>
                <a:spcPct val="50000"/>
              </a:spcBef>
              <a:defRPr/>
            </a:pPr>
            <a:endParaRPr lang="en-US" sz="106" b="1" dirty="0">
              <a:latin typeface="Times New Roman" pitchFamily="18" charset="0"/>
              <a:cs typeface="Times New Roman" pitchFamily="18" charset="0"/>
            </a:endParaRPr>
          </a:p>
          <a:p>
            <a:pPr eaLnBrk="1" hangingPunct="1">
              <a:spcBef>
                <a:spcPct val="50000"/>
              </a:spcBef>
              <a:defRPr/>
            </a:pPr>
            <a:r>
              <a:rPr lang="en-US" sz="2118" b="1" dirty="0">
                <a:latin typeface="Times New Roman" pitchFamily="18" charset="0"/>
                <a:cs typeface="Times New Roman" pitchFamily="18" charset="0"/>
              </a:rPr>
              <a:t>Thank you to The Nancy and Craig Wood Odyssey Professorship at Hendrix College for financial support.</a:t>
            </a:r>
          </a:p>
          <a:p>
            <a:pPr eaLnBrk="1" hangingPunct="1">
              <a:spcBef>
                <a:spcPct val="50000"/>
              </a:spcBef>
              <a:defRPr/>
            </a:pPr>
            <a:endParaRPr lang="en-US" sz="1694" b="1" dirty="0">
              <a:latin typeface="Times New Roman" pitchFamily="18" charset="0"/>
              <a:cs typeface="Times New Roman" pitchFamily="18" charset="0"/>
            </a:endParaRPr>
          </a:p>
        </p:txBody>
      </p:sp>
      <p:sp>
        <p:nvSpPr>
          <p:cNvPr id="2053" name="Rectangle 61"/>
          <p:cNvSpPr>
            <a:spLocks noChangeArrowheads="1"/>
          </p:cNvSpPr>
          <p:nvPr/>
        </p:nvSpPr>
        <p:spPr bwMode="auto">
          <a:xfrm>
            <a:off x="1613648" y="-295705"/>
            <a:ext cx="174294" cy="591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6272" tIns="43135" rIns="86272" bIns="43135" anchor="ctr">
            <a:spAutoFit/>
          </a:bodyPr>
          <a:lstStyle/>
          <a:p>
            <a:pPr>
              <a:defRPr/>
            </a:pPr>
            <a:endParaRPr lang="en-US" sz="3277">
              <a:latin typeface="Times New Roman" pitchFamily="18" charset="0"/>
              <a:ea typeface="ＭＳ Ｐゴシック" charset="0"/>
              <a:cs typeface="Times New Roman" pitchFamily="18" charset="0"/>
            </a:endParaRPr>
          </a:p>
        </p:txBody>
      </p:sp>
      <p:sp>
        <p:nvSpPr>
          <p:cNvPr id="2061" name="Text Box 63"/>
          <p:cNvSpPr txBox="1">
            <a:spLocks noChangeArrowheads="1"/>
          </p:cNvSpPr>
          <p:nvPr/>
        </p:nvSpPr>
        <p:spPr bwMode="auto">
          <a:xfrm>
            <a:off x="14406484" y="13414590"/>
            <a:ext cx="8960327" cy="2056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eaLnBrk="1" hangingPunct="1">
              <a:spcBef>
                <a:spcPts val="0"/>
              </a:spcBef>
            </a:pPr>
            <a:r>
              <a:rPr lang="en-US" sz="3200" dirty="0">
                <a:latin typeface="Times New Roman" pitchFamily="18" charset="0"/>
                <a:cs typeface="Times New Roman" pitchFamily="18" charset="0"/>
              </a:rPr>
              <a:t>For both years, students engaged in more maladaptive sleep hygiene behaviors than faculty and staff (Time 1= </a:t>
            </a:r>
            <a:r>
              <a:rPr lang="en-US" sz="3200" i="1" dirty="0">
                <a:latin typeface="Times New Roman" pitchFamily="18" charset="0"/>
                <a:cs typeface="Times New Roman" pitchFamily="18" charset="0"/>
              </a:rPr>
              <a:t>t</a:t>
            </a:r>
            <a:r>
              <a:rPr lang="en-US" sz="3200" dirty="0">
                <a:latin typeface="Times New Roman" pitchFamily="18" charset="0"/>
                <a:cs typeface="Times New Roman" pitchFamily="18" charset="0"/>
              </a:rPr>
              <a:t>(120)=5.95, </a:t>
            </a:r>
            <a:r>
              <a:rPr lang="en-US" sz="3200" i="1" dirty="0">
                <a:latin typeface="Times New Roman" pitchFamily="18" charset="0"/>
                <a:cs typeface="Times New Roman" pitchFamily="18" charset="0"/>
              </a:rPr>
              <a:t>p</a:t>
            </a:r>
            <a:r>
              <a:rPr lang="en-US" sz="3200" dirty="0">
                <a:latin typeface="Times New Roman" pitchFamily="18" charset="0"/>
                <a:cs typeface="Times New Roman" pitchFamily="18" charset="0"/>
              </a:rPr>
              <a:t>&lt;.05, </a:t>
            </a:r>
            <a:r>
              <a:rPr lang="en-US" sz="3200" i="1" dirty="0">
                <a:latin typeface="Times New Roman" pitchFamily="18" charset="0"/>
                <a:cs typeface="Times New Roman" pitchFamily="18" charset="0"/>
              </a:rPr>
              <a:t>d</a:t>
            </a:r>
            <a:r>
              <a:rPr lang="en-US" sz="3200" dirty="0">
                <a:latin typeface="Times New Roman" pitchFamily="18" charset="0"/>
                <a:cs typeface="Times New Roman" pitchFamily="18" charset="0"/>
              </a:rPr>
              <a:t>=1.09; Time 2= </a:t>
            </a:r>
            <a:r>
              <a:rPr lang="en-US" sz="3200" i="1" dirty="0">
                <a:latin typeface="Times New Roman" pitchFamily="18" charset="0"/>
                <a:cs typeface="Times New Roman" pitchFamily="18" charset="0"/>
              </a:rPr>
              <a:t>t</a:t>
            </a:r>
            <a:r>
              <a:rPr lang="en-US" sz="3200" dirty="0">
                <a:latin typeface="Times New Roman" pitchFamily="18" charset="0"/>
                <a:cs typeface="Times New Roman" pitchFamily="18" charset="0"/>
              </a:rPr>
              <a:t>(107)=4.39, </a:t>
            </a:r>
            <a:r>
              <a:rPr lang="en-US" sz="3200" i="1" dirty="0">
                <a:latin typeface="Times New Roman" pitchFamily="18" charset="0"/>
                <a:cs typeface="Times New Roman" pitchFamily="18" charset="0"/>
              </a:rPr>
              <a:t>p</a:t>
            </a:r>
            <a:r>
              <a:rPr lang="en-US" sz="3200" dirty="0">
                <a:latin typeface="Times New Roman" pitchFamily="18" charset="0"/>
                <a:cs typeface="Times New Roman" pitchFamily="18" charset="0"/>
              </a:rPr>
              <a:t>&lt;.05, </a:t>
            </a:r>
            <a:r>
              <a:rPr lang="en-US" sz="3200" i="1" dirty="0">
                <a:latin typeface="Times New Roman" pitchFamily="18" charset="0"/>
                <a:cs typeface="Times New Roman" pitchFamily="18" charset="0"/>
              </a:rPr>
              <a:t>d</a:t>
            </a:r>
            <a:r>
              <a:rPr lang="en-US" sz="3200" dirty="0">
                <a:latin typeface="Times New Roman" pitchFamily="18" charset="0"/>
                <a:cs typeface="Times New Roman" pitchFamily="18" charset="0"/>
              </a:rPr>
              <a:t>=.85).  </a:t>
            </a:r>
            <a:endParaRPr lang="en-US" sz="2800" dirty="0">
              <a:latin typeface="Times New Roman" pitchFamily="18" charset="0"/>
              <a:cs typeface="Times New Roman" pitchFamily="18" charset="0"/>
            </a:endParaRPr>
          </a:p>
        </p:txBody>
      </p:sp>
      <p:sp>
        <p:nvSpPr>
          <p:cNvPr id="2063" name="Text Box 65"/>
          <p:cNvSpPr txBox="1">
            <a:spLocks noChangeArrowheads="1"/>
          </p:cNvSpPr>
          <p:nvPr/>
        </p:nvSpPr>
        <p:spPr bwMode="auto">
          <a:xfrm>
            <a:off x="860613" y="5711316"/>
            <a:ext cx="13138721" cy="11339342"/>
          </a:xfrm>
          <a:prstGeom prst="rect">
            <a:avLst/>
          </a:prstGeom>
          <a:solidFill>
            <a:srgbClr val="FBF8EF"/>
          </a:solidFill>
          <a:ln w="76200">
            <a:solidFill>
              <a:srgbClr val="D0BF76"/>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62716" tIns="862716" rIns="862716" bIns="862716"/>
          <a:lstStyle>
            <a:lvl1pPr eaLnBrk="0" hangingPunct="0">
              <a:tabLst>
                <a:tab pos="500063" algn="l"/>
              </a:tabLst>
              <a:defRPr sz="3200">
                <a:solidFill>
                  <a:schemeClr val="tx1"/>
                </a:solidFill>
                <a:latin typeface="Helvetica" charset="0"/>
                <a:ea typeface="ＭＳ Ｐゴシック" charset="0"/>
              </a:defRPr>
            </a:lvl1pPr>
            <a:lvl2pPr marL="742950" indent="-285750" eaLnBrk="0" hangingPunct="0">
              <a:tabLst>
                <a:tab pos="500063" algn="l"/>
              </a:tabLst>
              <a:defRPr sz="3200">
                <a:solidFill>
                  <a:schemeClr val="tx1"/>
                </a:solidFill>
                <a:latin typeface="Helvetica" charset="0"/>
                <a:ea typeface="ＭＳ Ｐゴシック" charset="0"/>
              </a:defRPr>
            </a:lvl2pPr>
            <a:lvl3pPr marL="1143000" indent="-228600" eaLnBrk="0" hangingPunct="0">
              <a:tabLst>
                <a:tab pos="500063" algn="l"/>
              </a:tabLst>
              <a:defRPr sz="3200">
                <a:solidFill>
                  <a:schemeClr val="tx1"/>
                </a:solidFill>
                <a:latin typeface="Helvetica" charset="0"/>
                <a:ea typeface="ＭＳ Ｐゴシック" charset="0"/>
              </a:defRPr>
            </a:lvl3pPr>
            <a:lvl4pPr marL="1600200" indent="-228600" eaLnBrk="0" hangingPunct="0">
              <a:tabLst>
                <a:tab pos="500063" algn="l"/>
              </a:tabLst>
              <a:defRPr sz="3200">
                <a:solidFill>
                  <a:schemeClr val="tx1"/>
                </a:solidFill>
                <a:latin typeface="Helvetica" charset="0"/>
                <a:ea typeface="ＭＳ Ｐゴシック" charset="0"/>
              </a:defRPr>
            </a:lvl4pPr>
            <a:lvl5pPr marL="2057400" indent="-228600" eaLnBrk="0" hangingPunct="0">
              <a:tabLst>
                <a:tab pos="500063" algn="l"/>
              </a:tabLst>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9pPr>
          </a:lstStyle>
          <a:p>
            <a:pPr eaLnBrk="1" hangingPunct="1">
              <a:defRPr/>
            </a:pPr>
            <a:endParaRPr lang="en-US" sz="4659" b="1" dirty="0">
              <a:solidFill>
                <a:srgbClr val="BC4626"/>
              </a:solidFill>
              <a:latin typeface="Times New Roman" pitchFamily="18" charset="0"/>
              <a:cs typeface="Times New Roman" pitchFamily="18" charset="0"/>
            </a:endParaRPr>
          </a:p>
        </p:txBody>
      </p:sp>
      <p:sp>
        <p:nvSpPr>
          <p:cNvPr id="2065" name="Rectangle 105"/>
          <p:cNvSpPr>
            <a:spLocks noChangeArrowheads="1"/>
          </p:cNvSpPr>
          <p:nvPr/>
        </p:nvSpPr>
        <p:spPr bwMode="auto">
          <a:xfrm>
            <a:off x="860612" y="919220"/>
            <a:ext cx="42169976" cy="4538609"/>
          </a:xfrm>
          <a:prstGeom prst="rect">
            <a:avLst/>
          </a:prstGeom>
          <a:solidFill>
            <a:srgbClr val="F1E6CB"/>
          </a:solidFill>
          <a:ln w="76200">
            <a:solidFill>
              <a:srgbClr val="D0BF76"/>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6272" tIns="43135" rIns="86272" bIns="43135" anchor="ctr"/>
          <a:lstStyle/>
          <a:p>
            <a:pPr>
              <a:defRPr/>
            </a:pPr>
            <a:endParaRPr lang="en-US" sz="3277">
              <a:latin typeface="Times New Roman" pitchFamily="18" charset="0"/>
              <a:ea typeface="ＭＳ Ｐゴシック" charset="0"/>
              <a:cs typeface="Times New Roman" pitchFamily="18" charset="0"/>
            </a:endParaRPr>
          </a:p>
        </p:txBody>
      </p:sp>
      <p:sp>
        <p:nvSpPr>
          <p:cNvPr id="2067" name="Rectangle 107"/>
          <p:cNvSpPr>
            <a:spLocks noChangeArrowheads="1"/>
          </p:cNvSpPr>
          <p:nvPr/>
        </p:nvSpPr>
        <p:spPr bwMode="auto">
          <a:xfrm>
            <a:off x="376519" y="295713"/>
            <a:ext cx="43084376" cy="32219957"/>
          </a:xfrm>
          <a:prstGeom prst="rect">
            <a:avLst/>
          </a:prstGeom>
          <a:noFill/>
          <a:ln w="152400" cmpd="thinThick">
            <a:solidFill>
              <a:srgbClr val="FF99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6272" tIns="43135" rIns="86272" bIns="43135" anchor="ctr"/>
          <a:lstStyle/>
          <a:p>
            <a:pPr>
              <a:defRPr/>
            </a:pPr>
            <a:endParaRPr lang="en-US" sz="3277">
              <a:latin typeface="Times New Roman" pitchFamily="18" charset="0"/>
              <a:ea typeface="ＭＳ Ｐゴシック" charset="0"/>
              <a:cs typeface="Times New Roman" pitchFamily="18" charset="0"/>
            </a:endParaRPr>
          </a:p>
        </p:txBody>
      </p:sp>
      <p:sp>
        <p:nvSpPr>
          <p:cNvPr id="2072" name="Text Box 201"/>
          <p:cNvSpPr txBox="1">
            <a:spLocks noChangeArrowheads="1"/>
          </p:cNvSpPr>
          <p:nvPr/>
        </p:nvSpPr>
        <p:spPr bwMode="auto">
          <a:xfrm>
            <a:off x="3477868" y="8401051"/>
            <a:ext cx="7746263" cy="608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6272" tIns="43135" rIns="86272" bIns="43135">
            <a:spAutoFit/>
          </a:bodyPr>
          <a:lstStyle>
            <a:lvl1pPr eaLnBrk="0" hangingPunct="0">
              <a:defRPr sz="3200">
                <a:solidFill>
                  <a:schemeClr val="tx1"/>
                </a:solidFill>
                <a:latin typeface="Helvetica" charset="0"/>
                <a:ea typeface="ＭＳ Ｐゴシック" charset="0"/>
              </a:defRPr>
            </a:lvl1pPr>
            <a:lvl2pPr marL="742950" indent="-285750" eaLnBrk="0" hangingPunct="0">
              <a:defRPr sz="3200">
                <a:solidFill>
                  <a:schemeClr val="tx1"/>
                </a:solidFill>
                <a:latin typeface="Helvetica" charset="0"/>
                <a:ea typeface="ＭＳ Ｐゴシック" charset="0"/>
              </a:defRPr>
            </a:lvl2pPr>
            <a:lvl3pPr marL="1143000" indent="-228600" eaLnBrk="0" hangingPunct="0">
              <a:defRPr sz="3200">
                <a:solidFill>
                  <a:schemeClr val="tx1"/>
                </a:solidFill>
                <a:latin typeface="Helvetica" charset="0"/>
                <a:ea typeface="ＭＳ Ｐゴシック" charset="0"/>
              </a:defRPr>
            </a:lvl3pPr>
            <a:lvl4pPr marL="1600200" indent="-228600" eaLnBrk="0" hangingPunct="0">
              <a:defRPr sz="3200">
                <a:solidFill>
                  <a:schemeClr val="tx1"/>
                </a:solidFill>
                <a:latin typeface="Helvetica" charset="0"/>
                <a:ea typeface="ＭＳ Ｐゴシック" charset="0"/>
              </a:defRPr>
            </a:lvl4pPr>
            <a:lvl5pPr marL="2057400" indent="-228600" eaLnBrk="0" hangingPunct="0">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defRPr sz="3200">
                <a:solidFill>
                  <a:schemeClr val="tx1"/>
                </a:solidFill>
                <a:latin typeface="Helvetica" charset="0"/>
                <a:ea typeface="ＭＳ Ｐゴシック" charset="0"/>
              </a:defRPr>
            </a:lvl9pPr>
          </a:lstStyle>
          <a:p>
            <a:pPr eaLnBrk="1" hangingPunct="1">
              <a:spcBef>
                <a:spcPct val="50000"/>
              </a:spcBef>
              <a:defRPr/>
            </a:pPr>
            <a:endParaRPr lang="en-US" sz="3388">
              <a:latin typeface="Times New Roman" pitchFamily="18" charset="0"/>
              <a:cs typeface="Times New Roman" pitchFamily="18" charset="0"/>
            </a:endParaRPr>
          </a:p>
        </p:txBody>
      </p:sp>
      <p:sp>
        <p:nvSpPr>
          <p:cNvPr id="2091" name="Rectangle 193"/>
          <p:cNvSpPr>
            <a:spLocks noChangeArrowheads="1"/>
          </p:cNvSpPr>
          <p:nvPr/>
        </p:nvSpPr>
        <p:spPr bwMode="auto">
          <a:xfrm>
            <a:off x="1107257" y="15832014"/>
            <a:ext cx="12556451" cy="940785"/>
          </a:xfrm>
          <a:prstGeom prst="rect">
            <a:avLst/>
          </a:prstGeom>
          <a:solidFill>
            <a:srgbClr val="F1E6CB"/>
          </a:solidFill>
          <a:ln w="28575">
            <a:solidFill>
              <a:srgbClr val="8091A6"/>
            </a:solidFill>
            <a:miter lim="800000"/>
            <a:headEnd/>
            <a:tailEnd/>
          </a:ln>
          <a:effectLst/>
          <a:extLst/>
        </p:spPr>
        <p:txBody>
          <a:bodyPr wrap="none" anchor="ctr"/>
          <a:lstStyle/>
          <a:p>
            <a:pPr>
              <a:defRPr/>
            </a:pPr>
            <a:endParaRPr lang="en-US" sz="3277">
              <a:latin typeface="Times New Roman" pitchFamily="18" charset="0"/>
              <a:ea typeface="ＭＳ Ｐゴシック" charset="0"/>
              <a:cs typeface="Times New Roman" pitchFamily="18" charset="0"/>
            </a:endParaRPr>
          </a:p>
        </p:txBody>
      </p:sp>
      <p:sp>
        <p:nvSpPr>
          <p:cNvPr id="2092" name="Text Box 194"/>
          <p:cNvSpPr txBox="1">
            <a:spLocks noChangeArrowheads="1"/>
          </p:cNvSpPr>
          <p:nvPr/>
        </p:nvSpPr>
        <p:spPr bwMode="auto">
          <a:xfrm>
            <a:off x="1169628" y="15831741"/>
            <a:ext cx="12480064" cy="87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3200">
                <a:solidFill>
                  <a:schemeClr val="tx1"/>
                </a:solidFill>
                <a:latin typeface="Helvetica" charset="0"/>
                <a:ea typeface="ＭＳ Ｐゴシック" charset="0"/>
              </a:defRPr>
            </a:lvl1pPr>
            <a:lvl2pPr marL="742950" indent="-285750" eaLnBrk="0" hangingPunct="0">
              <a:defRPr sz="3200">
                <a:solidFill>
                  <a:schemeClr val="tx1"/>
                </a:solidFill>
                <a:latin typeface="Helvetica" charset="0"/>
                <a:ea typeface="ＭＳ Ｐゴシック" charset="0"/>
              </a:defRPr>
            </a:lvl2pPr>
            <a:lvl3pPr marL="1143000" indent="-228600" eaLnBrk="0" hangingPunct="0">
              <a:defRPr sz="3200">
                <a:solidFill>
                  <a:schemeClr val="tx1"/>
                </a:solidFill>
                <a:latin typeface="Helvetica" charset="0"/>
                <a:ea typeface="ＭＳ Ｐゴシック" charset="0"/>
              </a:defRPr>
            </a:lvl3pPr>
            <a:lvl4pPr marL="1600200" indent="-228600" eaLnBrk="0" hangingPunct="0">
              <a:defRPr sz="3200">
                <a:solidFill>
                  <a:schemeClr val="tx1"/>
                </a:solidFill>
                <a:latin typeface="Helvetica" charset="0"/>
                <a:ea typeface="ＭＳ Ｐゴシック" charset="0"/>
              </a:defRPr>
            </a:lvl4pPr>
            <a:lvl5pPr marL="2057400" indent="-228600" eaLnBrk="0" hangingPunct="0">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defRPr sz="3200">
                <a:solidFill>
                  <a:schemeClr val="tx1"/>
                </a:solidFill>
                <a:latin typeface="Helvetica" charset="0"/>
                <a:ea typeface="ＭＳ Ｐゴシック" charset="0"/>
              </a:defRPr>
            </a:lvl9pPr>
          </a:lstStyle>
          <a:p>
            <a:pPr algn="ctr" eaLnBrk="1" hangingPunct="1">
              <a:spcBef>
                <a:spcPts val="0"/>
              </a:spcBef>
              <a:defRPr/>
            </a:pPr>
            <a:r>
              <a:rPr lang="en-US" sz="2600" b="1" dirty="0">
                <a:solidFill>
                  <a:srgbClr val="BC4626"/>
                </a:solidFill>
                <a:latin typeface="Times New Roman" pitchFamily="18" charset="0"/>
                <a:cs typeface="Times New Roman" pitchFamily="18" charset="0"/>
              </a:rPr>
              <a:t>Research Question:  </a:t>
            </a:r>
            <a:r>
              <a:rPr lang="en-US" sz="2500" b="1" dirty="0">
                <a:solidFill>
                  <a:srgbClr val="6B798B"/>
                </a:solidFill>
                <a:latin typeface="Times New Roman" pitchFamily="18" charset="0"/>
                <a:cs typeface="Times New Roman" pitchFamily="18" charset="0"/>
              </a:rPr>
              <a:t>Do changes in sleep hygiene predict changes in positive and negative facets of mental health in college students and faculty and staff in a college setting?</a:t>
            </a:r>
          </a:p>
        </p:txBody>
      </p:sp>
      <p:grpSp>
        <p:nvGrpSpPr>
          <p:cNvPr id="7" name="Group 6">
            <a:extLst>
              <a:ext uri="{FF2B5EF4-FFF2-40B4-BE49-F238E27FC236}">
                <a16:creationId xmlns:a16="http://schemas.microsoft.com/office/drawing/2014/main" id="{CFC5AAB0-97B4-4240-AD01-DCA74E4FDC01}"/>
              </a:ext>
            </a:extLst>
          </p:cNvPr>
          <p:cNvGrpSpPr/>
          <p:nvPr/>
        </p:nvGrpSpPr>
        <p:grpSpPr>
          <a:xfrm>
            <a:off x="1134680" y="9625896"/>
            <a:ext cx="12769314" cy="2441712"/>
            <a:chOff x="1134680" y="9939838"/>
            <a:chExt cx="12769314" cy="2441712"/>
          </a:xfrm>
        </p:grpSpPr>
        <p:sp>
          <p:nvSpPr>
            <p:cNvPr id="2074" name="Text Box 199"/>
            <p:cNvSpPr txBox="1">
              <a:spLocks noChangeArrowheads="1"/>
            </p:cNvSpPr>
            <p:nvPr/>
          </p:nvSpPr>
          <p:spPr bwMode="auto">
            <a:xfrm>
              <a:off x="1134680" y="10570889"/>
              <a:ext cx="12769314" cy="1810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3200">
                  <a:solidFill>
                    <a:schemeClr val="tx1"/>
                  </a:solidFill>
                  <a:latin typeface="Helvetica" charset="0"/>
                  <a:ea typeface="ＭＳ Ｐゴシック" charset="0"/>
                </a:defRPr>
              </a:lvl1pPr>
              <a:lvl2pPr marL="742950" indent="-285750" eaLnBrk="0" hangingPunct="0">
                <a:defRPr sz="3200">
                  <a:solidFill>
                    <a:schemeClr val="tx1"/>
                  </a:solidFill>
                  <a:latin typeface="Helvetica" charset="0"/>
                  <a:ea typeface="ＭＳ Ｐゴシック" charset="0"/>
                </a:defRPr>
              </a:lvl2pPr>
              <a:lvl3pPr marL="1143000" indent="-228600" eaLnBrk="0" hangingPunct="0">
                <a:defRPr sz="3200">
                  <a:solidFill>
                    <a:schemeClr val="tx1"/>
                  </a:solidFill>
                  <a:latin typeface="Helvetica" charset="0"/>
                  <a:ea typeface="ＭＳ Ｐゴシック" charset="0"/>
                </a:defRPr>
              </a:lvl3pPr>
              <a:lvl4pPr marL="1600200" indent="-228600" eaLnBrk="0" hangingPunct="0">
                <a:defRPr sz="3200">
                  <a:solidFill>
                    <a:schemeClr val="tx1"/>
                  </a:solidFill>
                  <a:latin typeface="Helvetica" charset="0"/>
                  <a:ea typeface="ＭＳ Ｐゴシック" charset="0"/>
                </a:defRPr>
              </a:lvl4pPr>
              <a:lvl5pPr marL="2057400" indent="-228600" eaLnBrk="0" hangingPunct="0">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defRPr sz="3200">
                  <a:solidFill>
                    <a:schemeClr val="tx1"/>
                  </a:solidFill>
                  <a:latin typeface="Helvetica" charset="0"/>
                  <a:ea typeface="ＭＳ Ｐゴシック" charset="0"/>
                </a:defRPr>
              </a:lvl9pPr>
            </a:lstStyle>
            <a:p>
              <a:pPr eaLnBrk="1" hangingPunct="1">
                <a:defRPr/>
              </a:pPr>
              <a:r>
                <a:rPr lang="en-US" sz="2800" i="1" dirty="0">
                  <a:latin typeface="Times New Roman" pitchFamily="18" charset="0"/>
                  <a:cs typeface="Times New Roman" pitchFamily="18" charset="0"/>
                </a:rPr>
                <a:t>General mental health </a:t>
              </a:r>
              <a:r>
                <a:rPr lang="en-US" sz="2800" dirty="0">
                  <a:latin typeface="Times New Roman" pitchFamily="18" charset="0"/>
                  <a:cs typeface="Times New Roman" pitchFamily="18" charset="0"/>
                </a:rPr>
                <a:t>may be considered to be comprised of both the presence of positive symptoms (such as resilience and satisfaction with personal relationships) and the absence of negative symptoms (such as depression and anxiety; 7). Therefore, when examining effects on mental health, both aspects should be considered.  </a:t>
              </a:r>
            </a:p>
          </p:txBody>
        </p:sp>
        <p:sp>
          <p:nvSpPr>
            <p:cNvPr id="2075" name="Text Box 203"/>
            <p:cNvSpPr txBox="1">
              <a:spLocks noChangeArrowheads="1"/>
            </p:cNvSpPr>
            <p:nvPr/>
          </p:nvSpPr>
          <p:spPr bwMode="auto">
            <a:xfrm>
              <a:off x="1134680" y="9939838"/>
              <a:ext cx="12744428" cy="673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3200">
                  <a:solidFill>
                    <a:schemeClr val="tx1"/>
                  </a:solidFill>
                  <a:latin typeface="Helvetica" charset="0"/>
                  <a:ea typeface="ＭＳ Ｐゴシック" charset="0"/>
                </a:defRPr>
              </a:lvl1pPr>
              <a:lvl2pPr marL="742950" indent="-285750" eaLnBrk="0" hangingPunct="0">
                <a:defRPr sz="3200">
                  <a:solidFill>
                    <a:schemeClr val="tx1"/>
                  </a:solidFill>
                  <a:latin typeface="Helvetica" charset="0"/>
                  <a:ea typeface="ＭＳ Ｐゴシック" charset="0"/>
                </a:defRPr>
              </a:lvl2pPr>
              <a:lvl3pPr marL="1143000" indent="-228600" eaLnBrk="0" hangingPunct="0">
                <a:defRPr sz="3200">
                  <a:solidFill>
                    <a:schemeClr val="tx1"/>
                  </a:solidFill>
                  <a:latin typeface="Helvetica" charset="0"/>
                  <a:ea typeface="ＭＳ Ｐゴシック" charset="0"/>
                </a:defRPr>
              </a:lvl3pPr>
              <a:lvl4pPr marL="1600200" indent="-228600" eaLnBrk="0" hangingPunct="0">
                <a:defRPr sz="3200">
                  <a:solidFill>
                    <a:schemeClr val="tx1"/>
                  </a:solidFill>
                  <a:latin typeface="Helvetica" charset="0"/>
                  <a:ea typeface="ＭＳ Ｐゴシック" charset="0"/>
                </a:defRPr>
              </a:lvl4pPr>
              <a:lvl5pPr marL="2057400" indent="-228600" eaLnBrk="0" hangingPunct="0">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defRPr sz="3200">
                  <a:solidFill>
                    <a:schemeClr val="tx1"/>
                  </a:solidFill>
                  <a:latin typeface="Helvetica" charset="0"/>
                  <a:ea typeface="ＭＳ Ｐゴシック" charset="0"/>
                </a:defRPr>
              </a:lvl9pPr>
            </a:lstStyle>
            <a:p>
              <a:pPr eaLnBrk="1" hangingPunct="1">
                <a:spcBef>
                  <a:spcPct val="50000"/>
                </a:spcBef>
                <a:defRPr/>
              </a:pPr>
              <a:r>
                <a:rPr lang="en-US" sz="3700" b="1" dirty="0">
                  <a:solidFill>
                    <a:srgbClr val="BC4626"/>
                  </a:solidFill>
                  <a:latin typeface="Times New Roman" pitchFamily="18" charset="0"/>
                  <a:cs typeface="Times New Roman" pitchFamily="18" charset="0"/>
                </a:rPr>
                <a:t>Positive and negative facets of mental health:</a:t>
              </a:r>
            </a:p>
          </p:txBody>
        </p:sp>
      </p:grpSp>
      <p:sp>
        <p:nvSpPr>
          <p:cNvPr id="2064" name="Text Box 96"/>
          <p:cNvSpPr txBox="1">
            <a:spLocks noChangeArrowheads="1"/>
          </p:cNvSpPr>
          <p:nvPr/>
        </p:nvSpPr>
        <p:spPr bwMode="auto">
          <a:xfrm>
            <a:off x="14224140" y="24984950"/>
            <a:ext cx="28828506" cy="4123449"/>
          </a:xfrm>
          <a:prstGeom prst="rect">
            <a:avLst/>
          </a:prstGeom>
          <a:solidFill>
            <a:srgbClr val="FBF8EF"/>
          </a:solidFill>
          <a:ln w="76200">
            <a:solidFill>
              <a:srgbClr val="D0BF76"/>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62716" tIns="862716" rIns="862716" bIns="862716"/>
          <a:lstStyle>
            <a:lvl1pPr eaLnBrk="0" hangingPunct="0">
              <a:tabLst>
                <a:tab pos="500063" algn="l"/>
              </a:tabLst>
              <a:defRPr sz="3200">
                <a:solidFill>
                  <a:schemeClr val="tx1"/>
                </a:solidFill>
                <a:latin typeface="Helvetica" charset="0"/>
                <a:ea typeface="ＭＳ Ｐゴシック" charset="0"/>
              </a:defRPr>
            </a:lvl1pPr>
            <a:lvl2pPr marL="742950" indent="-285750" eaLnBrk="0" hangingPunct="0">
              <a:tabLst>
                <a:tab pos="500063" algn="l"/>
              </a:tabLst>
              <a:defRPr sz="3200">
                <a:solidFill>
                  <a:schemeClr val="tx1"/>
                </a:solidFill>
                <a:latin typeface="Helvetica" charset="0"/>
                <a:ea typeface="ＭＳ Ｐゴシック" charset="0"/>
              </a:defRPr>
            </a:lvl2pPr>
            <a:lvl3pPr marL="1143000" indent="-228600" eaLnBrk="0" hangingPunct="0">
              <a:tabLst>
                <a:tab pos="500063" algn="l"/>
              </a:tabLst>
              <a:defRPr sz="3200">
                <a:solidFill>
                  <a:schemeClr val="tx1"/>
                </a:solidFill>
                <a:latin typeface="Helvetica" charset="0"/>
                <a:ea typeface="ＭＳ Ｐゴシック" charset="0"/>
              </a:defRPr>
            </a:lvl3pPr>
            <a:lvl4pPr marL="1600200" indent="-228600" eaLnBrk="0" hangingPunct="0">
              <a:tabLst>
                <a:tab pos="500063" algn="l"/>
              </a:tabLst>
              <a:defRPr sz="3200">
                <a:solidFill>
                  <a:schemeClr val="tx1"/>
                </a:solidFill>
                <a:latin typeface="Helvetica" charset="0"/>
                <a:ea typeface="ＭＳ Ｐゴシック" charset="0"/>
              </a:defRPr>
            </a:lvl4pPr>
            <a:lvl5pPr marL="2057400" indent="-228600" eaLnBrk="0" hangingPunct="0">
              <a:tabLst>
                <a:tab pos="500063" algn="l"/>
              </a:tabLst>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9pPr>
          </a:lstStyle>
          <a:p>
            <a:pPr eaLnBrk="1" hangingPunct="1">
              <a:defRPr/>
            </a:pPr>
            <a:r>
              <a:rPr lang="en-US" sz="2647" dirty="0">
                <a:latin typeface="Times New Roman" pitchFamily="18" charset="0"/>
                <a:cs typeface="Times New Roman" pitchFamily="18" charset="0"/>
              </a:rPr>
              <a:t> </a:t>
            </a:r>
            <a:endParaRPr lang="en-US" sz="4129" b="1" dirty="0">
              <a:solidFill>
                <a:srgbClr val="BC4626"/>
              </a:solidFill>
              <a:latin typeface="Times New Roman" pitchFamily="18" charset="0"/>
              <a:cs typeface="Times New Roman" pitchFamily="18" charset="0"/>
            </a:endParaRPr>
          </a:p>
        </p:txBody>
      </p:sp>
      <p:sp>
        <p:nvSpPr>
          <p:cNvPr id="2080" name="Text Box 209"/>
          <p:cNvSpPr txBox="1">
            <a:spLocks noChangeArrowheads="1"/>
          </p:cNvSpPr>
          <p:nvPr/>
        </p:nvSpPr>
        <p:spPr bwMode="auto">
          <a:xfrm>
            <a:off x="29030611" y="26276066"/>
            <a:ext cx="13407791" cy="673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algn="ctr" eaLnBrk="1" hangingPunct="1">
              <a:spcBef>
                <a:spcPct val="50000"/>
              </a:spcBef>
            </a:pPr>
            <a:r>
              <a:rPr lang="en-US" sz="3812" dirty="0">
                <a:solidFill>
                  <a:srgbClr val="BC4626"/>
                </a:solidFill>
                <a:latin typeface="Times New Roman" pitchFamily="18" charset="0"/>
                <a:cs typeface="Times New Roman" pitchFamily="18" charset="0"/>
              </a:rPr>
              <a:t>	</a:t>
            </a:r>
          </a:p>
        </p:txBody>
      </p:sp>
      <p:sp>
        <p:nvSpPr>
          <p:cNvPr id="2087" name="Text Box 230"/>
          <p:cNvSpPr txBox="1">
            <a:spLocks noChangeArrowheads="1"/>
          </p:cNvSpPr>
          <p:nvPr/>
        </p:nvSpPr>
        <p:spPr bwMode="auto">
          <a:xfrm>
            <a:off x="14406484" y="25575189"/>
            <a:ext cx="28388412" cy="356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eaLnBrk="1" hangingPunct="1">
              <a:spcBef>
                <a:spcPts val="0"/>
              </a:spcBef>
            </a:pPr>
            <a:r>
              <a:rPr lang="en-US" sz="2800" dirty="0">
                <a:latin typeface="Times New Roman" pitchFamily="18" charset="0"/>
                <a:cs typeface="Times New Roman" pitchFamily="18" charset="0"/>
              </a:rPr>
              <a:t>We found students had poorer sleep hygiene than faculty and staff in the same campus setting and that inadequate sleep hygiene was related to greater sleepiness (indicating more disturbed sleep) for both groups. Further, worsening sleep hygiene over the course of a year was related to worsening negative mental health symptoms in students, but not faculty/staff. Worsening sleep hygiene was largely unrelated to changes in positive mental health. Although the importance of sleep hygiene as a target of therapeutic intervention has yet to be well established, these data suggest sleep hygiene as a potential target of therapeutic intervention for negative mental health issues in students. For example, sleep hygiene may be associated with well-being through its effects on primary (hassles) and secondary (psychological strain) stressor appraisals (9). These appraisals may be pathways through which sleep behaviors influence psychological and social functioning. Because the changes we examined in sleep hygiene occurred naturally in these samples, future research should examine changes in mental health brought about by sleep hygiene interventions. These data suggest sleep hygiene may play a more important role in negative mental status outcomes (over positive) and for college students (rather than a general adult population). However, given the small number of respondents participating at both time points, further research is recommended.</a:t>
            </a:r>
            <a:endParaRPr lang="en-US" sz="3000" dirty="0">
              <a:latin typeface="Times New Roman" pitchFamily="18" charset="0"/>
              <a:cs typeface="Times New Roman" pitchFamily="18" charset="0"/>
            </a:endParaRPr>
          </a:p>
        </p:txBody>
      </p:sp>
      <p:sp>
        <p:nvSpPr>
          <p:cNvPr id="2052" name="Text Box 8"/>
          <p:cNvSpPr txBox="1">
            <a:spLocks noChangeArrowheads="1"/>
          </p:cNvSpPr>
          <p:nvPr/>
        </p:nvSpPr>
        <p:spPr bwMode="auto">
          <a:xfrm>
            <a:off x="14173199" y="29336501"/>
            <a:ext cx="23180723" cy="2924179"/>
          </a:xfrm>
          <a:prstGeom prst="rect">
            <a:avLst/>
          </a:prstGeom>
          <a:solidFill>
            <a:srgbClr val="FDFCF9"/>
          </a:solidFill>
          <a:ln w="76200">
            <a:solidFill>
              <a:srgbClr val="D0BF76"/>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62716" tIns="431358" rIns="862716" bIns="862716"/>
          <a:lstStyle>
            <a:lvl1pPr marL="500063" indent="-500063" eaLnBrk="0" hangingPunct="0">
              <a:defRPr sz="3200">
                <a:solidFill>
                  <a:schemeClr val="tx1"/>
                </a:solidFill>
                <a:latin typeface="Helvetica" charset="0"/>
                <a:ea typeface="ＭＳ Ｐゴシック" charset="0"/>
              </a:defRPr>
            </a:lvl1pPr>
            <a:lvl2pPr marL="742950" indent="-285750" eaLnBrk="0" hangingPunct="0">
              <a:defRPr sz="3200">
                <a:solidFill>
                  <a:schemeClr val="tx1"/>
                </a:solidFill>
                <a:latin typeface="Helvetica" charset="0"/>
                <a:ea typeface="ＭＳ Ｐゴシック" charset="0"/>
              </a:defRPr>
            </a:lvl2pPr>
            <a:lvl3pPr marL="1143000" indent="-228600" eaLnBrk="0" hangingPunct="0">
              <a:defRPr sz="3200">
                <a:solidFill>
                  <a:schemeClr val="tx1"/>
                </a:solidFill>
                <a:latin typeface="Helvetica" charset="0"/>
                <a:ea typeface="ＭＳ Ｐゴシック" charset="0"/>
              </a:defRPr>
            </a:lvl3pPr>
            <a:lvl4pPr marL="1600200" indent="-228600" eaLnBrk="0" hangingPunct="0">
              <a:defRPr sz="3200">
                <a:solidFill>
                  <a:schemeClr val="tx1"/>
                </a:solidFill>
                <a:latin typeface="Helvetica" charset="0"/>
                <a:ea typeface="ＭＳ Ｐゴシック" charset="0"/>
              </a:defRPr>
            </a:lvl4pPr>
            <a:lvl5pPr marL="2057400" indent="-228600" eaLnBrk="0" hangingPunct="0">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defRPr sz="3200">
                <a:solidFill>
                  <a:schemeClr val="tx1"/>
                </a:solidFill>
                <a:latin typeface="Helvetica" charset="0"/>
                <a:ea typeface="ＭＳ Ｐゴシック" charset="0"/>
              </a:defRPr>
            </a:lvl9pPr>
          </a:lstStyle>
          <a:p>
            <a:pPr eaLnBrk="1" hangingPunct="1">
              <a:spcBef>
                <a:spcPct val="50000"/>
              </a:spcBef>
              <a:defRPr/>
            </a:pPr>
            <a:endParaRPr lang="en-US" sz="953" b="1" dirty="0">
              <a:latin typeface="Times New Roman" pitchFamily="18" charset="0"/>
              <a:cs typeface="Times New Roman" pitchFamily="18" charset="0"/>
            </a:endParaRPr>
          </a:p>
        </p:txBody>
      </p:sp>
      <p:sp>
        <p:nvSpPr>
          <p:cNvPr id="2090" name="Text Box 233"/>
          <p:cNvSpPr txBox="1">
            <a:spLocks noChangeArrowheads="1"/>
          </p:cNvSpPr>
          <p:nvPr/>
        </p:nvSpPr>
        <p:spPr bwMode="auto">
          <a:xfrm>
            <a:off x="14406484" y="29989300"/>
            <a:ext cx="12408388" cy="2287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marL="457200" indent="-457200"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lvl="0"/>
            <a:r>
              <a:rPr lang="en-US" sz="1300" dirty="0">
                <a:latin typeface="Times New Roman" panose="02020603050405020304" pitchFamily="18" charset="0"/>
                <a:cs typeface="Times New Roman" panose="02020603050405020304" pitchFamily="18" charset="0"/>
              </a:rPr>
              <a:t>1. Steptoe, A., O’Donnell, K., Marmot, M., &amp; Wardle, J. (2008). Positive affect, psychological well-being, and good sleep. </a:t>
            </a:r>
            <a:r>
              <a:rPr lang="en-US" sz="1300" i="1" dirty="0">
                <a:latin typeface="Times New Roman" panose="02020603050405020304" pitchFamily="18" charset="0"/>
                <a:cs typeface="Times New Roman" panose="02020603050405020304" pitchFamily="18" charset="0"/>
              </a:rPr>
              <a:t>Journal of Psychosomatic Research, 64, </a:t>
            </a:r>
            <a:r>
              <a:rPr lang="en-US" sz="1300" dirty="0">
                <a:latin typeface="Times New Roman" panose="02020603050405020304" pitchFamily="18" charset="0"/>
                <a:cs typeface="Times New Roman" panose="02020603050405020304" pitchFamily="18" charset="0"/>
              </a:rPr>
              <a:t>409–415.</a:t>
            </a:r>
          </a:p>
          <a:p>
            <a:pPr lvl="0"/>
            <a:r>
              <a:rPr lang="en-US" sz="1300" dirty="0">
                <a:latin typeface="Times New Roman" panose="02020603050405020304" pitchFamily="18" charset="0"/>
                <a:cs typeface="Times New Roman" panose="02020603050405020304" pitchFamily="18" charset="0"/>
              </a:rPr>
              <a:t>2. Norlander, T., Johansson, A., &amp; </a:t>
            </a:r>
            <a:r>
              <a:rPr lang="en-US" sz="1300" dirty="0" err="1">
                <a:latin typeface="Times New Roman" panose="02020603050405020304" pitchFamily="18" charset="0"/>
                <a:cs typeface="Times New Roman" panose="02020603050405020304" pitchFamily="18" charset="0"/>
              </a:rPr>
              <a:t>Bood</a:t>
            </a:r>
            <a:r>
              <a:rPr lang="en-US" sz="1300" dirty="0">
                <a:latin typeface="Times New Roman" panose="02020603050405020304" pitchFamily="18" charset="0"/>
                <a:cs typeface="Times New Roman" panose="02020603050405020304" pitchFamily="18" charset="0"/>
              </a:rPr>
              <a:t>, S. A. (2005). The affective personality: Its relation to quality of sleep, well-being, and stress. </a:t>
            </a:r>
            <a:r>
              <a:rPr lang="en-US" sz="1300" i="1" dirty="0">
                <a:latin typeface="Times New Roman" panose="02020603050405020304" pitchFamily="18" charset="0"/>
                <a:cs typeface="Times New Roman" panose="02020603050405020304" pitchFamily="18" charset="0"/>
              </a:rPr>
              <a:t>Social Behavior and Personality, 33, </a:t>
            </a:r>
            <a:r>
              <a:rPr lang="en-US" sz="1300" dirty="0">
                <a:latin typeface="Times New Roman" panose="02020603050405020304" pitchFamily="18" charset="0"/>
                <a:cs typeface="Times New Roman" panose="02020603050405020304" pitchFamily="18" charset="0"/>
              </a:rPr>
              <a:t>709–722.</a:t>
            </a:r>
          </a:p>
          <a:p>
            <a:pPr lvl="0"/>
            <a:r>
              <a:rPr lang="en-US" sz="1300" dirty="0">
                <a:latin typeface="Times New Roman" panose="02020603050405020304" pitchFamily="18" charset="0"/>
                <a:cs typeface="Times New Roman" panose="02020603050405020304" pitchFamily="18" charset="0"/>
              </a:rPr>
              <a:t>3. </a:t>
            </a:r>
            <a:r>
              <a:rPr lang="en-US" sz="1300" dirty="0" err="1">
                <a:latin typeface="Times New Roman" panose="02020603050405020304" pitchFamily="18" charset="0"/>
                <a:cs typeface="Times New Roman" panose="02020603050405020304" pitchFamily="18" charset="0"/>
              </a:rPr>
              <a:t>Ryff</a:t>
            </a:r>
            <a:r>
              <a:rPr lang="en-US" sz="1300" dirty="0">
                <a:latin typeface="Times New Roman" panose="02020603050405020304" pitchFamily="18" charset="0"/>
                <a:cs typeface="Times New Roman" panose="02020603050405020304" pitchFamily="18" charset="0"/>
              </a:rPr>
              <a:t>, C. D., Singer, B. H., &amp; Love, G. D. (2004). Effects of stress on sleep: The moderating role of coping style. </a:t>
            </a:r>
            <a:r>
              <a:rPr lang="en-US" sz="1300" i="1" dirty="0">
                <a:latin typeface="Times New Roman" panose="02020603050405020304" pitchFamily="18" charset="0"/>
                <a:cs typeface="Times New Roman" panose="02020603050405020304" pitchFamily="18" charset="0"/>
              </a:rPr>
              <a:t>Health Psychology, 23, </a:t>
            </a:r>
            <a:r>
              <a:rPr lang="en-US" sz="1300" dirty="0">
                <a:latin typeface="Times New Roman" panose="02020603050405020304" pitchFamily="18" charset="0"/>
                <a:cs typeface="Times New Roman" panose="02020603050405020304" pitchFamily="18" charset="0"/>
              </a:rPr>
              <a:t>542–545.</a:t>
            </a:r>
          </a:p>
          <a:p>
            <a:r>
              <a:rPr lang="en-US" sz="1300" dirty="0">
                <a:latin typeface="Times New Roman" panose="02020603050405020304" pitchFamily="18" charset="0"/>
                <a:cs typeface="Times New Roman" panose="02020603050405020304" pitchFamily="18" charset="0"/>
              </a:rPr>
              <a:t>4. Roth, T., &amp; </a:t>
            </a:r>
            <a:r>
              <a:rPr lang="en-US" sz="1300" dirty="0" err="1">
                <a:latin typeface="Times New Roman" panose="02020603050405020304" pitchFamily="18" charset="0"/>
                <a:cs typeface="Times New Roman" panose="02020603050405020304" pitchFamily="18" charset="0"/>
              </a:rPr>
              <a:t>Ancoli</a:t>
            </a:r>
            <a:r>
              <a:rPr lang="en-US" sz="1300" dirty="0">
                <a:latin typeface="Times New Roman" panose="02020603050405020304" pitchFamily="18" charset="0"/>
                <a:cs typeface="Times New Roman" panose="02020603050405020304" pitchFamily="18" charset="0"/>
              </a:rPr>
              <a:t>-Israel, S. (1999). Daytime consequences and correlates of insomnia in the United States: Results of the 1991 National Sleep Foundation Survey II. </a:t>
            </a:r>
            <a:r>
              <a:rPr lang="en-US" sz="1300" i="1" dirty="0">
                <a:latin typeface="Times New Roman" panose="02020603050405020304" pitchFamily="18" charset="0"/>
                <a:cs typeface="Times New Roman" panose="02020603050405020304" pitchFamily="18" charset="0"/>
              </a:rPr>
              <a:t>Sleep, 22, </a:t>
            </a:r>
            <a:r>
              <a:rPr lang="en-US" sz="1300" dirty="0">
                <a:latin typeface="Times New Roman" panose="02020603050405020304" pitchFamily="18" charset="0"/>
                <a:cs typeface="Times New Roman" panose="02020603050405020304" pitchFamily="18" charset="0"/>
              </a:rPr>
              <a:t>S354–S358.</a:t>
            </a:r>
          </a:p>
          <a:p>
            <a:r>
              <a:rPr lang="en-US" sz="1300" dirty="0">
                <a:latin typeface="Times New Roman" panose="02020603050405020304" pitchFamily="18" charset="0"/>
                <a:cs typeface="Times New Roman" panose="02020603050405020304" pitchFamily="18" charset="0"/>
              </a:rPr>
              <a:t>5. </a:t>
            </a:r>
            <a:r>
              <a:rPr lang="en-US" sz="1300" dirty="0" err="1">
                <a:latin typeface="Times New Roman" panose="02020603050405020304" pitchFamily="18" charset="0"/>
                <a:cs typeface="Times New Roman" panose="02020603050405020304" pitchFamily="18" charset="0"/>
              </a:rPr>
              <a:t>Gress</a:t>
            </a:r>
            <a:r>
              <a:rPr lang="en-US" sz="1300" dirty="0">
                <a:latin typeface="Times New Roman" panose="02020603050405020304" pitchFamily="18" charset="0"/>
                <a:cs typeface="Times New Roman" panose="02020603050405020304" pitchFamily="18" charset="0"/>
              </a:rPr>
              <a:t>-Smith, J. L., </a:t>
            </a:r>
            <a:r>
              <a:rPr lang="en-US" sz="1300" dirty="0" err="1">
                <a:latin typeface="Times New Roman" panose="02020603050405020304" pitchFamily="18" charset="0"/>
                <a:cs typeface="Times New Roman" panose="02020603050405020304" pitchFamily="18" charset="0"/>
              </a:rPr>
              <a:t>Roubinov</a:t>
            </a:r>
            <a:r>
              <a:rPr lang="en-US" sz="1300" dirty="0">
                <a:latin typeface="Times New Roman" panose="02020603050405020304" pitchFamily="18" charset="0"/>
                <a:cs typeface="Times New Roman" panose="02020603050405020304" pitchFamily="18" charset="0"/>
              </a:rPr>
              <a:t>, D. S., Andreotti, C., </a:t>
            </a:r>
            <a:r>
              <a:rPr lang="en-US" sz="1300" dirty="0" err="1">
                <a:latin typeface="Times New Roman" panose="02020603050405020304" pitchFamily="18" charset="0"/>
                <a:cs typeface="Times New Roman" panose="02020603050405020304" pitchFamily="18" charset="0"/>
              </a:rPr>
              <a:t>Compas</a:t>
            </a:r>
            <a:r>
              <a:rPr lang="en-US" sz="1300" dirty="0">
                <a:latin typeface="Times New Roman" panose="02020603050405020304" pitchFamily="18" charset="0"/>
                <a:cs typeface="Times New Roman" panose="02020603050405020304" pitchFamily="18" charset="0"/>
              </a:rPr>
              <a:t>, B. E., &amp; </a:t>
            </a:r>
            <a:r>
              <a:rPr lang="en-US" sz="1300" dirty="0" err="1">
                <a:latin typeface="Times New Roman" panose="02020603050405020304" pitchFamily="18" charset="0"/>
                <a:cs typeface="Times New Roman" panose="02020603050405020304" pitchFamily="18" charset="0"/>
              </a:rPr>
              <a:t>Luecken</a:t>
            </a:r>
            <a:r>
              <a:rPr lang="en-US" sz="1300" dirty="0">
                <a:latin typeface="Times New Roman" panose="02020603050405020304" pitchFamily="18" charset="0"/>
                <a:cs typeface="Times New Roman" panose="02020603050405020304" pitchFamily="18" charset="0"/>
              </a:rPr>
              <a:t>, L. J. (2015). Prevalence, severity and risk factors for depressive symptoms and insomnia in college undergraduates. </a:t>
            </a:r>
            <a:r>
              <a:rPr lang="en-US" sz="1300" i="1" dirty="0">
                <a:latin typeface="Times New Roman" panose="02020603050405020304" pitchFamily="18" charset="0"/>
                <a:cs typeface="Times New Roman" panose="02020603050405020304" pitchFamily="18" charset="0"/>
              </a:rPr>
              <a:t>Stress and Health, 31, </a:t>
            </a:r>
            <a:r>
              <a:rPr lang="en-US" sz="1300" dirty="0">
                <a:latin typeface="Times New Roman" panose="02020603050405020304" pitchFamily="18" charset="0"/>
                <a:cs typeface="Times New Roman" panose="02020603050405020304" pitchFamily="18" charset="0"/>
              </a:rPr>
              <a:t>63–70. </a:t>
            </a:r>
          </a:p>
          <a:p>
            <a:r>
              <a:rPr lang="en-US" sz="1300" dirty="0">
                <a:latin typeface="Times New Roman" panose="02020603050405020304" pitchFamily="18" charset="0"/>
                <a:cs typeface="Times New Roman" panose="02020603050405020304" pitchFamily="18" charset="0"/>
              </a:rPr>
              <a:t>6. Pilcher, J., Ginter, D., &amp; </a:t>
            </a:r>
            <a:r>
              <a:rPr lang="en-US" sz="1300" dirty="0" err="1">
                <a:latin typeface="Times New Roman" panose="02020603050405020304" pitchFamily="18" charset="0"/>
                <a:cs typeface="Times New Roman" panose="02020603050405020304" pitchFamily="18" charset="0"/>
              </a:rPr>
              <a:t>Sadowsky</a:t>
            </a:r>
            <a:r>
              <a:rPr lang="en-US" sz="1300" dirty="0">
                <a:latin typeface="Times New Roman" panose="02020603050405020304" pitchFamily="18" charset="0"/>
                <a:cs typeface="Times New Roman" panose="02020603050405020304" pitchFamily="18" charset="0"/>
              </a:rPr>
              <a:t>, B. (1997). Sleep quality versus sleep quantity: Relationships between sleep and measures of health, well-being and sleepiness in college students. </a:t>
            </a:r>
            <a:r>
              <a:rPr lang="en-US" sz="1300" i="1" dirty="0">
                <a:latin typeface="Times New Roman" panose="02020603050405020304" pitchFamily="18" charset="0"/>
                <a:cs typeface="Times New Roman" panose="02020603050405020304" pitchFamily="18" charset="0"/>
              </a:rPr>
              <a:t>Journal of Psychosomatic Research, 42, </a:t>
            </a:r>
            <a:r>
              <a:rPr lang="en-US" sz="1300" dirty="0">
                <a:latin typeface="Times New Roman" panose="02020603050405020304" pitchFamily="18" charset="0"/>
                <a:cs typeface="Times New Roman" panose="02020603050405020304" pitchFamily="18" charset="0"/>
              </a:rPr>
              <a:t>583–596. </a:t>
            </a:r>
          </a:p>
          <a:p>
            <a:r>
              <a:rPr lang="en-US" sz="1300" dirty="0">
                <a:latin typeface="Times New Roman" panose="02020603050405020304" pitchFamily="18" charset="0"/>
                <a:cs typeface="Times New Roman" panose="02020603050405020304" pitchFamily="18" charset="0"/>
              </a:rPr>
              <a:t>7. Keyes, C. L. M. (2005). Mental illness and/or mental health? Investigating axioms of the complete state model of health. </a:t>
            </a:r>
            <a:r>
              <a:rPr lang="en-US" sz="1300" i="1" dirty="0">
                <a:latin typeface="Times New Roman" panose="02020603050405020304" pitchFamily="18" charset="0"/>
                <a:cs typeface="Times New Roman" panose="02020603050405020304" pitchFamily="18" charset="0"/>
              </a:rPr>
              <a:t>Journal of Consulting and Clinical Psychology, 73, </a:t>
            </a:r>
            <a:r>
              <a:rPr lang="en-US" sz="1300" dirty="0">
                <a:latin typeface="Times New Roman" panose="02020603050405020304" pitchFamily="18" charset="0"/>
                <a:cs typeface="Times New Roman" panose="02020603050405020304" pitchFamily="18" charset="0"/>
              </a:rPr>
              <a:t>539–548.</a:t>
            </a:r>
          </a:p>
          <a:p>
            <a:r>
              <a:rPr lang="en-US" sz="1300" dirty="0">
                <a:latin typeface="Times New Roman" panose="02020603050405020304" pitchFamily="18" charset="0"/>
                <a:cs typeface="Times New Roman" panose="02020603050405020304" pitchFamily="18" charset="0"/>
              </a:rPr>
              <a:t>8. Mastin, D. F., Bryson, J. &amp; Corwyn, R. (2006). Assessment of sleep hygiene using the sleep hygiene index. </a:t>
            </a:r>
            <a:r>
              <a:rPr lang="en-US" sz="1300" i="1" dirty="0">
                <a:latin typeface="Times New Roman" panose="02020603050405020304" pitchFamily="18" charset="0"/>
                <a:cs typeface="Times New Roman" panose="02020603050405020304" pitchFamily="18" charset="0"/>
              </a:rPr>
              <a:t>Journal of Behavioral Medicine, 29, </a:t>
            </a:r>
            <a:r>
              <a:rPr lang="en-US" sz="1300" dirty="0">
                <a:latin typeface="Times New Roman" panose="02020603050405020304" pitchFamily="18" charset="0"/>
                <a:cs typeface="Times New Roman" panose="02020603050405020304" pitchFamily="18" charset="0"/>
              </a:rPr>
              <a:t>223-227.  </a:t>
            </a:r>
          </a:p>
        </p:txBody>
      </p:sp>
      <p:sp>
        <p:nvSpPr>
          <p:cNvPr id="72" name="Text Box 209"/>
          <p:cNvSpPr txBox="1">
            <a:spLocks noChangeArrowheads="1"/>
          </p:cNvSpPr>
          <p:nvPr/>
        </p:nvSpPr>
        <p:spPr bwMode="auto">
          <a:xfrm>
            <a:off x="14406484" y="24984951"/>
            <a:ext cx="3119542" cy="764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eaLnBrk="1" hangingPunct="1">
              <a:spcBef>
                <a:spcPct val="50000"/>
              </a:spcBef>
            </a:pPr>
            <a:r>
              <a:rPr lang="en-US" sz="4400" b="1" dirty="0">
                <a:solidFill>
                  <a:srgbClr val="BC4626"/>
                </a:solidFill>
                <a:latin typeface="Times New Roman" pitchFamily="18" charset="0"/>
                <a:cs typeface="Times New Roman" pitchFamily="18" charset="0"/>
              </a:rPr>
              <a:t>Conclusions</a:t>
            </a:r>
          </a:p>
        </p:txBody>
      </p:sp>
      <p:sp>
        <p:nvSpPr>
          <p:cNvPr id="76" name="Text Box 209"/>
          <p:cNvSpPr txBox="1">
            <a:spLocks noChangeArrowheads="1"/>
          </p:cNvSpPr>
          <p:nvPr/>
        </p:nvSpPr>
        <p:spPr bwMode="auto">
          <a:xfrm>
            <a:off x="14406484" y="29342143"/>
            <a:ext cx="2673025" cy="702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eaLnBrk="1" hangingPunct="1">
              <a:spcBef>
                <a:spcPct val="50000"/>
              </a:spcBef>
            </a:pPr>
            <a:r>
              <a:rPr lang="en-US" sz="4000" b="1" dirty="0">
                <a:solidFill>
                  <a:srgbClr val="BC4626"/>
                </a:solidFill>
                <a:latin typeface="Times New Roman" pitchFamily="18" charset="0"/>
                <a:cs typeface="Times New Roman" pitchFamily="18" charset="0"/>
              </a:rPr>
              <a:t>References</a:t>
            </a:r>
          </a:p>
        </p:txBody>
      </p:sp>
      <p:sp>
        <p:nvSpPr>
          <p:cNvPr id="77" name="Text Box 209"/>
          <p:cNvSpPr txBox="1">
            <a:spLocks noChangeArrowheads="1"/>
          </p:cNvSpPr>
          <p:nvPr/>
        </p:nvSpPr>
        <p:spPr bwMode="auto">
          <a:xfrm>
            <a:off x="37675391" y="29342143"/>
            <a:ext cx="4554275" cy="702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eaLnBrk="1" hangingPunct="1">
              <a:spcBef>
                <a:spcPct val="50000"/>
              </a:spcBef>
            </a:pPr>
            <a:r>
              <a:rPr lang="en-US" sz="4000" b="1" dirty="0">
                <a:solidFill>
                  <a:srgbClr val="BC4626"/>
                </a:solidFill>
                <a:latin typeface="Times New Roman" pitchFamily="18" charset="0"/>
                <a:cs typeface="Times New Roman" pitchFamily="18" charset="0"/>
              </a:rPr>
              <a:t>Acknowledgments</a:t>
            </a:r>
          </a:p>
        </p:txBody>
      </p:sp>
      <p:sp>
        <p:nvSpPr>
          <p:cNvPr id="78" name="Text Box 209"/>
          <p:cNvSpPr txBox="1">
            <a:spLocks noChangeArrowheads="1"/>
          </p:cNvSpPr>
          <p:nvPr/>
        </p:nvSpPr>
        <p:spPr bwMode="auto">
          <a:xfrm>
            <a:off x="14406484" y="5724511"/>
            <a:ext cx="5028996" cy="764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eaLnBrk="1" hangingPunct="1">
              <a:spcBef>
                <a:spcPct val="50000"/>
              </a:spcBef>
            </a:pPr>
            <a:r>
              <a:rPr lang="en-US" sz="4400" b="1" dirty="0">
                <a:solidFill>
                  <a:srgbClr val="BC4626"/>
                </a:solidFill>
                <a:latin typeface="Times New Roman" pitchFamily="18" charset="0"/>
                <a:cs typeface="Times New Roman" pitchFamily="18" charset="0"/>
              </a:rPr>
              <a:t>Results</a:t>
            </a:r>
          </a:p>
        </p:txBody>
      </p:sp>
      <p:sp>
        <p:nvSpPr>
          <p:cNvPr id="92" name="Text Box 209"/>
          <p:cNvSpPr txBox="1">
            <a:spLocks noChangeArrowheads="1"/>
          </p:cNvSpPr>
          <p:nvPr/>
        </p:nvSpPr>
        <p:spPr bwMode="auto">
          <a:xfrm>
            <a:off x="1169628" y="5697215"/>
            <a:ext cx="3522688" cy="764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eaLnBrk="1" hangingPunct="1">
              <a:spcBef>
                <a:spcPct val="50000"/>
              </a:spcBef>
            </a:pPr>
            <a:r>
              <a:rPr lang="en-US" sz="4400" b="1" dirty="0">
                <a:solidFill>
                  <a:srgbClr val="BC4626"/>
                </a:solidFill>
                <a:latin typeface="Times New Roman" pitchFamily="18" charset="0"/>
                <a:cs typeface="Times New Roman" pitchFamily="18" charset="0"/>
              </a:rPr>
              <a:t>Introduction</a:t>
            </a:r>
          </a:p>
        </p:txBody>
      </p:sp>
      <p:sp>
        <p:nvSpPr>
          <p:cNvPr id="57" name="Text Box 59"/>
          <p:cNvSpPr txBox="1">
            <a:spLocks noChangeArrowheads="1"/>
          </p:cNvSpPr>
          <p:nvPr/>
        </p:nvSpPr>
        <p:spPr bwMode="auto">
          <a:xfrm>
            <a:off x="16080550" y="6213529"/>
            <a:ext cx="6475332" cy="1318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algn="ctr" eaLnBrk="1" hangingPunct="1">
              <a:spcBef>
                <a:spcPts val="0"/>
              </a:spcBef>
            </a:pPr>
            <a:r>
              <a:rPr lang="en-US" sz="4000" b="1" dirty="0">
                <a:solidFill>
                  <a:srgbClr val="BC4626"/>
                </a:solidFill>
                <a:latin typeface="Times New Roman" pitchFamily="18" charset="0"/>
                <a:cs typeface="Times New Roman" pitchFamily="18" charset="0"/>
              </a:rPr>
              <a:t>Students had poorer sleep hygiene than faculty/staff.</a:t>
            </a:r>
          </a:p>
        </p:txBody>
      </p:sp>
      <p:grpSp>
        <p:nvGrpSpPr>
          <p:cNvPr id="2" name="Group 1">
            <a:extLst>
              <a:ext uri="{FF2B5EF4-FFF2-40B4-BE49-F238E27FC236}">
                <a16:creationId xmlns:a16="http://schemas.microsoft.com/office/drawing/2014/main" id="{0FAE8B58-D96C-4604-A3B5-1B7BD204CE00}"/>
              </a:ext>
            </a:extLst>
          </p:cNvPr>
          <p:cNvGrpSpPr/>
          <p:nvPr/>
        </p:nvGrpSpPr>
        <p:grpSpPr>
          <a:xfrm>
            <a:off x="1134680" y="6342166"/>
            <a:ext cx="12613868" cy="3303487"/>
            <a:chOff x="1134680" y="6558733"/>
            <a:chExt cx="12613868" cy="3303487"/>
          </a:xfrm>
        </p:grpSpPr>
        <p:sp>
          <p:nvSpPr>
            <p:cNvPr id="2078" name="Text Box 206"/>
            <p:cNvSpPr txBox="1">
              <a:spLocks noChangeArrowheads="1"/>
            </p:cNvSpPr>
            <p:nvPr/>
          </p:nvSpPr>
          <p:spPr bwMode="auto">
            <a:xfrm>
              <a:off x="1134680" y="7189784"/>
              <a:ext cx="12613868" cy="2672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3200">
                  <a:solidFill>
                    <a:schemeClr val="tx1"/>
                  </a:solidFill>
                  <a:latin typeface="Helvetica" charset="0"/>
                  <a:ea typeface="ＭＳ Ｐゴシック" charset="0"/>
                </a:defRPr>
              </a:lvl1pPr>
              <a:lvl2pPr marL="742950" indent="-285750" eaLnBrk="0" hangingPunct="0">
                <a:defRPr sz="3200">
                  <a:solidFill>
                    <a:schemeClr val="tx1"/>
                  </a:solidFill>
                  <a:latin typeface="Helvetica" charset="0"/>
                  <a:ea typeface="ＭＳ Ｐゴシック" charset="0"/>
                </a:defRPr>
              </a:lvl2pPr>
              <a:lvl3pPr marL="1143000" indent="-228600" eaLnBrk="0" hangingPunct="0">
                <a:defRPr sz="3200">
                  <a:solidFill>
                    <a:schemeClr val="tx1"/>
                  </a:solidFill>
                  <a:latin typeface="Helvetica" charset="0"/>
                  <a:ea typeface="ＭＳ Ｐゴシック" charset="0"/>
                </a:defRPr>
              </a:lvl3pPr>
              <a:lvl4pPr marL="1600200" indent="-228600" eaLnBrk="0" hangingPunct="0">
                <a:defRPr sz="3200">
                  <a:solidFill>
                    <a:schemeClr val="tx1"/>
                  </a:solidFill>
                  <a:latin typeface="Helvetica" charset="0"/>
                  <a:ea typeface="ＭＳ Ｐゴシック" charset="0"/>
                </a:defRPr>
              </a:lvl4pPr>
              <a:lvl5pPr marL="2057400" indent="-228600" eaLnBrk="0" hangingPunct="0">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defRPr sz="3200">
                  <a:solidFill>
                    <a:schemeClr val="tx1"/>
                  </a:solidFill>
                  <a:latin typeface="Helvetica" charset="0"/>
                  <a:ea typeface="ＭＳ Ｐゴシック" charset="0"/>
                </a:defRPr>
              </a:lvl9pPr>
            </a:lstStyle>
            <a:p>
              <a:pPr eaLnBrk="1" hangingPunct="1">
                <a:defRPr/>
              </a:pPr>
              <a:r>
                <a:rPr lang="en-US" sz="2800" dirty="0">
                  <a:latin typeface="Times New Roman" pitchFamily="18" charset="0"/>
                  <a:cs typeface="Times New Roman" pitchFamily="18" charset="0"/>
                </a:rPr>
                <a:t>Previous research has shown a strong relationship between sleep and aspects of mental health (e.g. 1,2,3). Interactions between disturbed sleep and negative facets of mental health such as depression are well established (e.g. 4) particularly in college populations with poorer sleep being associated with greater depressive symptoms (e.g. 5). Others have shown that in college students sufficient sleep quantity is related to better positive mental health such as emotional balance and greater life satisfaction (6).</a:t>
              </a:r>
            </a:p>
          </p:txBody>
        </p:sp>
        <p:sp>
          <p:nvSpPr>
            <p:cNvPr id="70" name="Text Box 207"/>
            <p:cNvSpPr txBox="1">
              <a:spLocks noChangeArrowheads="1"/>
            </p:cNvSpPr>
            <p:nvPr/>
          </p:nvSpPr>
          <p:spPr bwMode="auto">
            <a:xfrm>
              <a:off x="1134680" y="6558733"/>
              <a:ext cx="12515012" cy="673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3200">
                  <a:solidFill>
                    <a:schemeClr val="tx1"/>
                  </a:solidFill>
                  <a:latin typeface="Helvetica" charset="0"/>
                  <a:ea typeface="ＭＳ Ｐゴシック" charset="0"/>
                </a:defRPr>
              </a:lvl1pPr>
              <a:lvl2pPr marL="742950" indent="-285750" eaLnBrk="0" hangingPunct="0">
                <a:defRPr sz="3200">
                  <a:solidFill>
                    <a:schemeClr val="tx1"/>
                  </a:solidFill>
                  <a:latin typeface="Helvetica" charset="0"/>
                  <a:ea typeface="ＭＳ Ｐゴシック" charset="0"/>
                </a:defRPr>
              </a:lvl2pPr>
              <a:lvl3pPr marL="1143000" indent="-228600" eaLnBrk="0" hangingPunct="0">
                <a:defRPr sz="3200">
                  <a:solidFill>
                    <a:schemeClr val="tx1"/>
                  </a:solidFill>
                  <a:latin typeface="Helvetica" charset="0"/>
                  <a:ea typeface="ＭＳ Ｐゴシック" charset="0"/>
                </a:defRPr>
              </a:lvl3pPr>
              <a:lvl4pPr marL="1600200" indent="-228600" eaLnBrk="0" hangingPunct="0">
                <a:defRPr sz="3200">
                  <a:solidFill>
                    <a:schemeClr val="tx1"/>
                  </a:solidFill>
                  <a:latin typeface="Helvetica" charset="0"/>
                  <a:ea typeface="ＭＳ Ｐゴシック" charset="0"/>
                </a:defRPr>
              </a:lvl4pPr>
              <a:lvl5pPr marL="2057400" indent="-228600" eaLnBrk="0" hangingPunct="0">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defRPr sz="3200">
                  <a:solidFill>
                    <a:schemeClr val="tx1"/>
                  </a:solidFill>
                  <a:latin typeface="Helvetica" charset="0"/>
                  <a:ea typeface="ＭＳ Ｐゴシック" charset="0"/>
                </a:defRPr>
              </a:lvl9pPr>
            </a:lstStyle>
            <a:p>
              <a:pPr eaLnBrk="1" hangingPunct="1">
                <a:spcBef>
                  <a:spcPct val="50000"/>
                </a:spcBef>
                <a:defRPr/>
              </a:pPr>
              <a:r>
                <a:rPr lang="en-US" sz="3700" b="1" dirty="0">
                  <a:solidFill>
                    <a:srgbClr val="BC4626"/>
                  </a:solidFill>
                  <a:latin typeface="Times New Roman" pitchFamily="18" charset="0"/>
                  <a:cs typeface="Times New Roman" pitchFamily="18" charset="0"/>
                </a:rPr>
                <a:t>Sleep and mental health:</a:t>
              </a:r>
            </a:p>
          </p:txBody>
        </p:sp>
      </p:grpSp>
      <p:sp>
        <p:nvSpPr>
          <p:cNvPr id="7274" name="Text Box 106"/>
          <p:cNvSpPr txBox="1">
            <a:spLocks noChangeArrowheads="1"/>
          </p:cNvSpPr>
          <p:nvPr/>
        </p:nvSpPr>
        <p:spPr bwMode="auto">
          <a:xfrm>
            <a:off x="4528243" y="577018"/>
            <a:ext cx="34834714" cy="5048512"/>
          </a:xfrm>
          <a:prstGeom prst="rect">
            <a:avLst/>
          </a:prstGeom>
          <a:noFill/>
          <a:ln>
            <a:noFill/>
          </a:ln>
          <a:effectLst/>
          <a:extLst/>
        </p:spPr>
        <p:txBody>
          <a:bodyPr wrap="square" lIns="86272" tIns="86272" rIns="86272" bIns="86272">
            <a:spAutoFit/>
          </a:bodyPr>
          <a:lstStyle/>
          <a:p>
            <a:pPr algn="ctr">
              <a:spcBef>
                <a:spcPct val="50000"/>
              </a:spcBef>
              <a:defRPr/>
            </a:pPr>
            <a:endParaRPr lang="en-US" sz="741" b="1" dirty="0">
              <a:effectLst>
                <a:outerShdw blurRad="38100" dist="38100" dir="2700000" algn="tl">
                  <a:srgbClr val="FFFFFF"/>
                </a:outerShdw>
              </a:effectLst>
              <a:latin typeface="Times New Roman" pitchFamily="18" charset="0"/>
              <a:ea typeface="+mn-ea"/>
              <a:cs typeface="Times New Roman" pitchFamily="18" charset="0"/>
            </a:endParaRPr>
          </a:p>
          <a:p>
            <a:pPr algn="ctr">
              <a:spcBef>
                <a:spcPts val="1271"/>
              </a:spcBef>
              <a:defRPr/>
            </a:pPr>
            <a:r>
              <a:rPr lang="en-US" sz="8000" b="1" dirty="0">
                <a:effectLst>
                  <a:outerShdw blurRad="38100" dist="38100" dir="2700000" algn="tl">
                    <a:srgbClr val="FFFFFF"/>
                  </a:outerShdw>
                </a:effectLst>
                <a:latin typeface="Times New Roman" pitchFamily="18" charset="0"/>
                <a:ea typeface="+mn-ea"/>
                <a:cs typeface="Times New Roman" pitchFamily="18" charset="0"/>
              </a:rPr>
              <a:t>Relationships between Changes in Sleep Hygiene and </a:t>
            </a:r>
          </a:p>
          <a:p>
            <a:pPr algn="ctr">
              <a:spcBef>
                <a:spcPts val="1271"/>
              </a:spcBef>
              <a:defRPr/>
            </a:pPr>
            <a:r>
              <a:rPr lang="en-US" sz="8000" b="1" dirty="0">
                <a:effectLst>
                  <a:outerShdw blurRad="38100" dist="38100" dir="2700000" algn="tl">
                    <a:srgbClr val="FFFFFF"/>
                  </a:outerShdw>
                </a:effectLst>
                <a:latin typeface="Times New Roman" pitchFamily="18" charset="0"/>
                <a:ea typeface="+mn-ea"/>
                <a:cs typeface="Times New Roman" pitchFamily="18" charset="0"/>
              </a:rPr>
              <a:t>Changes in Mental Health Facets</a:t>
            </a:r>
            <a:endParaRPr lang="en-US" sz="8800" b="1" dirty="0">
              <a:effectLst>
                <a:outerShdw blurRad="38100" dist="38100" dir="2700000" algn="tl">
                  <a:srgbClr val="FFFFFF"/>
                </a:outerShdw>
              </a:effectLst>
              <a:latin typeface="Times New Roman" pitchFamily="18" charset="0"/>
              <a:ea typeface="+mn-ea"/>
              <a:cs typeface="Times New Roman" pitchFamily="18" charset="0"/>
            </a:endParaRPr>
          </a:p>
          <a:p>
            <a:pPr algn="ctr">
              <a:spcBef>
                <a:spcPts val="1271"/>
              </a:spcBef>
              <a:defRPr/>
            </a:pPr>
            <a:r>
              <a:rPr lang="en-US" sz="5800" i="1" dirty="0">
                <a:latin typeface="Times New Roman" pitchFamily="18" charset="0"/>
                <a:cs typeface="Times New Roman" pitchFamily="18" charset="0"/>
              </a:rPr>
              <a:t>Kennedy, L.A.</a:t>
            </a:r>
            <a:r>
              <a:rPr lang="en-US" sz="5800" i="1" baseline="30000" dirty="0">
                <a:latin typeface="Times New Roman" pitchFamily="18" charset="0"/>
                <a:cs typeface="Times New Roman" pitchFamily="18" charset="0"/>
              </a:rPr>
              <a:t>1</a:t>
            </a:r>
            <a:r>
              <a:rPr lang="en-US" sz="5800" i="1" dirty="0">
                <a:latin typeface="Times New Roman" pitchFamily="18" charset="0"/>
                <a:ea typeface="+mn-ea"/>
                <a:cs typeface="Times New Roman" pitchFamily="18" charset="0"/>
              </a:rPr>
              <a:t>, Mastin, D.F.</a:t>
            </a:r>
            <a:r>
              <a:rPr lang="en-US" sz="5800" i="1" baseline="30000" dirty="0">
                <a:latin typeface="Times New Roman" pitchFamily="18" charset="0"/>
                <a:ea typeface="+mn-ea"/>
                <a:cs typeface="Times New Roman" pitchFamily="18" charset="0"/>
              </a:rPr>
              <a:t>2</a:t>
            </a:r>
            <a:r>
              <a:rPr lang="en-US" sz="5800" i="1" dirty="0">
                <a:latin typeface="Times New Roman" pitchFamily="18" charset="0"/>
                <a:ea typeface="+mn-ea"/>
                <a:cs typeface="Times New Roman" pitchFamily="18" charset="0"/>
              </a:rPr>
              <a:t>, Peszka, J.</a:t>
            </a:r>
            <a:r>
              <a:rPr lang="en-US" sz="5800" i="1" baseline="30000" dirty="0">
                <a:latin typeface="Times New Roman" pitchFamily="18" charset="0"/>
                <a:ea typeface="+mn-ea"/>
                <a:cs typeface="Times New Roman" pitchFamily="18" charset="0"/>
              </a:rPr>
              <a:t>1</a:t>
            </a:r>
            <a:r>
              <a:rPr lang="en-US" sz="5800" i="1" dirty="0">
                <a:latin typeface="Times New Roman" pitchFamily="18" charset="0"/>
                <a:cs typeface="Times New Roman" pitchFamily="18" charset="0"/>
              </a:rPr>
              <a:t> </a:t>
            </a:r>
          </a:p>
          <a:p>
            <a:pPr algn="ctr">
              <a:spcBef>
                <a:spcPts val="1271"/>
              </a:spcBef>
              <a:defRPr/>
            </a:pPr>
            <a:r>
              <a:rPr lang="en-US" sz="4800" i="1" dirty="0">
                <a:latin typeface="Times New Roman" pitchFamily="18" charset="0"/>
                <a:cs typeface="Times New Roman" pitchFamily="18" charset="0"/>
              </a:rPr>
              <a:t>Hendrix College</a:t>
            </a:r>
            <a:r>
              <a:rPr lang="en-US" sz="4800" i="1" baseline="30000" dirty="0">
                <a:latin typeface="Times New Roman" pitchFamily="18" charset="0"/>
                <a:cs typeface="Times New Roman" pitchFamily="18" charset="0"/>
              </a:rPr>
              <a:t>1 </a:t>
            </a:r>
            <a:r>
              <a:rPr lang="en-US" sz="4800" i="1" dirty="0">
                <a:latin typeface="Times New Roman" pitchFamily="18" charset="0"/>
                <a:cs typeface="Times New Roman" pitchFamily="18" charset="0"/>
              </a:rPr>
              <a:t>and University of Arkansas at Little Rock</a:t>
            </a:r>
            <a:r>
              <a:rPr lang="en-US" sz="4800" i="1" baseline="30000" dirty="0">
                <a:latin typeface="Times New Roman" pitchFamily="18" charset="0"/>
                <a:cs typeface="Times New Roman" pitchFamily="18" charset="0"/>
              </a:rPr>
              <a:t>2</a:t>
            </a:r>
          </a:p>
        </p:txBody>
      </p:sp>
      <p:pic>
        <p:nvPicPr>
          <p:cNvPr id="14358" name="Picture 198" descr="HENDRIX_COLLEGE_158"/>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628349" y="1751594"/>
            <a:ext cx="4421993" cy="252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UA Little Rock logo"/>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747053" y="1517831"/>
            <a:ext cx="2920342" cy="3263914"/>
          </a:xfrm>
          <a:prstGeom prst="rect">
            <a:avLst/>
          </a:prstGeom>
          <a:noFill/>
          <a:extLst>
            <a:ext uri="{909E8E84-426E-40DD-AFC4-6F175D3DCCD1}">
              <a14:hiddenFill xmlns:a14="http://schemas.microsoft.com/office/drawing/2010/main">
                <a:solidFill>
                  <a:srgbClr val="FFFFFF"/>
                </a:solidFill>
              </a14:hiddenFill>
            </a:ext>
          </a:extLst>
        </p:spPr>
      </p:pic>
      <p:sp>
        <p:nvSpPr>
          <p:cNvPr id="102" name="Text Box 59"/>
          <p:cNvSpPr txBox="1">
            <a:spLocks noChangeArrowheads="1"/>
          </p:cNvSpPr>
          <p:nvPr/>
        </p:nvSpPr>
        <p:spPr bwMode="auto">
          <a:xfrm>
            <a:off x="33628475" y="6213529"/>
            <a:ext cx="8994495" cy="1318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algn="ctr" eaLnBrk="1" hangingPunct="1">
              <a:spcBef>
                <a:spcPts val="0"/>
              </a:spcBef>
            </a:pPr>
            <a:r>
              <a:rPr lang="en-US" sz="4000" b="1" dirty="0">
                <a:solidFill>
                  <a:srgbClr val="BC4626"/>
                </a:solidFill>
                <a:latin typeface="Times New Roman" pitchFamily="18" charset="0"/>
                <a:cs typeface="Times New Roman" pitchFamily="18" charset="0"/>
              </a:rPr>
              <a:t>For both groups, poorer sleep hygiene was related to greater sleepiness.</a:t>
            </a:r>
          </a:p>
        </p:txBody>
      </p:sp>
      <p:grpSp>
        <p:nvGrpSpPr>
          <p:cNvPr id="12" name="Group 11">
            <a:extLst>
              <a:ext uri="{FF2B5EF4-FFF2-40B4-BE49-F238E27FC236}">
                <a16:creationId xmlns:a16="http://schemas.microsoft.com/office/drawing/2014/main" id="{E99A3A10-3402-4E79-ACED-A56599B5D7F4}"/>
              </a:ext>
            </a:extLst>
          </p:cNvPr>
          <p:cNvGrpSpPr/>
          <p:nvPr/>
        </p:nvGrpSpPr>
        <p:grpSpPr>
          <a:xfrm>
            <a:off x="1134680" y="12047850"/>
            <a:ext cx="12749762" cy="3734376"/>
            <a:chOff x="1134680" y="12505047"/>
            <a:chExt cx="12749762" cy="3734376"/>
          </a:xfrm>
        </p:grpSpPr>
        <p:sp>
          <p:nvSpPr>
            <p:cNvPr id="96" name="Text Box 206"/>
            <p:cNvSpPr txBox="1">
              <a:spLocks noChangeArrowheads="1"/>
            </p:cNvSpPr>
            <p:nvPr/>
          </p:nvSpPr>
          <p:spPr bwMode="auto">
            <a:xfrm>
              <a:off x="1134680" y="13136100"/>
              <a:ext cx="12749762" cy="3103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3200">
                  <a:solidFill>
                    <a:schemeClr val="tx1"/>
                  </a:solidFill>
                  <a:latin typeface="Helvetica" charset="0"/>
                  <a:ea typeface="ＭＳ Ｐゴシック" charset="0"/>
                </a:defRPr>
              </a:lvl1pPr>
              <a:lvl2pPr marL="742950" indent="-285750" eaLnBrk="0" hangingPunct="0">
                <a:defRPr sz="3200">
                  <a:solidFill>
                    <a:schemeClr val="tx1"/>
                  </a:solidFill>
                  <a:latin typeface="Helvetica" charset="0"/>
                  <a:ea typeface="ＭＳ Ｐゴシック" charset="0"/>
                </a:defRPr>
              </a:lvl2pPr>
              <a:lvl3pPr marL="1143000" indent="-228600" eaLnBrk="0" hangingPunct="0">
                <a:defRPr sz="3200">
                  <a:solidFill>
                    <a:schemeClr val="tx1"/>
                  </a:solidFill>
                  <a:latin typeface="Helvetica" charset="0"/>
                  <a:ea typeface="ＭＳ Ｐゴシック" charset="0"/>
                </a:defRPr>
              </a:lvl3pPr>
              <a:lvl4pPr marL="1600200" indent="-228600" eaLnBrk="0" hangingPunct="0">
                <a:defRPr sz="3200">
                  <a:solidFill>
                    <a:schemeClr val="tx1"/>
                  </a:solidFill>
                  <a:latin typeface="Helvetica" charset="0"/>
                  <a:ea typeface="ＭＳ Ｐゴシック" charset="0"/>
                </a:defRPr>
              </a:lvl4pPr>
              <a:lvl5pPr marL="2057400" indent="-228600" eaLnBrk="0" hangingPunct="0">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defRPr sz="3200">
                  <a:solidFill>
                    <a:schemeClr val="tx1"/>
                  </a:solidFill>
                  <a:latin typeface="Helvetica" charset="0"/>
                  <a:ea typeface="ＭＳ Ｐゴシック" charset="0"/>
                </a:defRPr>
              </a:lvl9pPr>
            </a:lstStyle>
            <a:p>
              <a:pPr eaLnBrk="1" hangingPunct="1">
                <a:defRPr/>
              </a:pPr>
              <a:r>
                <a:rPr lang="en-US" sz="2800" dirty="0">
                  <a:latin typeface="Times New Roman" pitchFamily="18" charset="0"/>
                  <a:cs typeface="Times New Roman" pitchFamily="18" charset="0"/>
                </a:rPr>
                <a:t>Sleep hygiene is a set of behaviors and environmental variables that affect sleep quality and quantity (8). Is has been suggested that focusing on sleep hygiene instead of sleep outcomes may serve as providing more practical points of intervention for improving well-being (9). If sleep hygiene is related to mental health, then improving sleep hygiene may help to promote subjective well-being (10). Here we examine whether naturally occurring changes in sleep hygiene over the course of a year predict changes in mental health outcomes in college students and a faculty/staff population.  </a:t>
              </a:r>
              <a:endParaRPr lang="en-US" sz="1000" dirty="0">
                <a:latin typeface="Times New Roman" pitchFamily="18" charset="0"/>
                <a:cs typeface="Times New Roman" pitchFamily="18" charset="0"/>
              </a:endParaRPr>
            </a:p>
          </p:txBody>
        </p:sp>
        <p:sp>
          <p:nvSpPr>
            <p:cNvPr id="97" name="Text Box 207"/>
            <p:cNvSpPr txBox="1">
              <a:spLocks noChangeArrowheads="1"/>
            </p:cNvSpPr>
            <p:nvPr/>
          </p:nvSpPr>
          <p:spPr bwMode="auto">
            <a:xfrm>
              <a:off x="1134680" y="12505047"/>
              <a:ext cx="12515012" cy="673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3200">
                  <a:solidFill>
                    <a:schemeClr val="tx1"/>
                  </a:solidFill>
                  <a:latin typeface="Helvetica" charset="0"/>
                  <a:ea typeface="ＭＳ Ｐゴシック" charset="0"/>
                </a:defRPr>
              </a:lvl1pPr>
              <a:lvl2pPr marL="742950" indent="-285750" eaLnBrk="0" hangingPunct="0">
                <a:defRPr sz="3200">
                  <a:solidFill>
                    <a:schemeClr val="tx1"/>
                  </a:solidFill>
                  <a:latin typeface="Helvetica" charset="0"/>
                  <a:ea typeface="ＭＳ Ｐゴシック" charset="0"/>
                </a:defRPr>
              </a:lvl2pPr>
              <a:lvl3pPr marL="1143000" indent="-228600" eaLnBrk="0" hangingPunct="0">
                <a:defRPr sz="3200">
                  <a:solidFill>
                    <a:schemeClr val="tx1"/>
                  </a:solidFill>
                  <a:latin typeface="Helvetica" charset="0"/>
                  <a:ea typeface="ＭＳ Ｐゴシック" charset="0"/>
                </a:defRPr>
              </a:lvl3pPr>
              <a:lvl4pPr marL="1600200" indent="-228600" eaLnBrk="0" hangingPunct="0">
                <a:defRPr sz="3200">
                  <a:solidFill>
                    <a:schemeClr val="tx1"/>
                  </a:solidFill>
                  <a:latin typeface="Helvetica" charset="0"/>
                  <a:ea typeface="ＭＳ Ｐゴシック" charset="0"/>
                </a:defRPr>
              </a:lvl4pPr>
              <a:lvl5pPr marL="2057400" indent="-228600" eaLnBrk="0" hangingPunct="0">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defRPr sz="3200">
                  <a:solidFill>
                    <a:schemeClr val="tx1"/>
                  </a:solidFill>
                  <a:latin typeface="Helvetica" charset="0"/>
                  <a:ea typeface="ＭＳ Ｐゴシック" charset="0"/>
                </a:defRPr>
              </a:lvl9pPr>
            </a:lstStyle>
            <a:p>
              <a:pPr eaLnBrk="1" hangingPunct="1">
                <a:spcBef>
                  <a:spcPct val="50000"/>
                </a:spcBef>
                <a:defRPr/>
              </a:pPr>
              <a:r>
                <a:rPr lang="en-US" sz="3700" b="1" dirty="0">
                  <a:solidFill>
                    <a:srgbClr val="BC4626"/>
                  </a:solidFill>
                  <a:latin typeface="Times New Roman" pitchFamily="18" charset="0"/>
                  <a:cs typeface="Times New Roman" pitchFamily="18" charset="0"/>
                </a:rPr>
                <a:t>Sleep hygiene and mental health</a:t>
              </a:r>
            </a:p>
          </p:txBody>
        </p:sp>
      </p:grpSp>
      <p:sp>
        <p:nvSpPr>
          <p:cNvPr id="98" name="Text Box 126"/>
          <p:cNvSpPr txBox="1">
            <a:spLocks noChangeArrowheads="1"/>
          </p:cNvSpPr>
          <p:nvPr/>
        </p:nvSpPr>
        <p:spPr bwMode="auto">
          <a:xfrm>
            <a:off x="995027" y="18048640"/>
            <a:ext cx="11598026" cy="2426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eaLnBrk="1" hangingPunct="1"/>
            <a:r>
              <a:rPr lang="en-US" sz="3200" b="1" dirty="0">
                <a:solidFill>
                  <a:srgbClr val="BC4626"/>
                </a:solidFill>
                <a:latin typeface="Times New Roman" pitchFamily="18" charset="0"/>
                <a:cs typeface="Times New Roman" pitchFamily="18" charset="0"/>
              </a:rPr>
              <a:t>Participants and Procedure</a:t>
            </a:r>
            <a:endParaRPr lang="en-US" sz="3200" b="1" dirty="0">
              <a:latin typeface="Times New Roman" pitchFamily="18" charset="0"/>
              <a:cs typeface="Times New Roman" pitchFamily="18" charset="0"/>
            </a:endParaRPr>
          </a:p>
          <a:p>
            <a:pPr eaLnBrk="1" hangingPunct="1"/>
            <a:r>
              <a:rPr lang="en-US" dirty="0">
                <a:latin typeface="Times New Roman" pitchFamily="18" charset="0"/>
                <a:cs typeface="Times New Roman" pitchFamily="18" charset="0"/>
              </a:rPr>
              <a:t>Undergraduate college students (</a:t>
            </a:r>
            <a:r>
              <a:rPr lang="en-US" i="1" dirty="0">
                <a:latin typeface="Times New Roman" pitchFamily="18" charset="0"/>
                <a:cs typeface="Times New Roman" pitchFamily="18" charset="0"/>
              </a:rPr>
              <a:t>N</a:t>
            </a:r>
            <a:r>
              <a:rPr lang="en-US" dirty="0">
                <a:latin typeface="Times New Roman" pitchFamily="18" charset="0"/>
                <a:cs typeface="Times New Roman" pitchFamily="18" charset="0"/>
              </a:rPr>
              <a:t>=68) and faculty/staff members </a:t>
            </a:r>
          </a:p>
          <a:p>
            <a:pPr eaLnBrk="1" hangingPunct="1"/>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N</a:t>
            </a:r>
            <a:r>
              <a:rPr lang="en-US" dirty="0">
                <a:latin typeface="Times New Roman" pitchFamily="18" charset="0"/>
                <a:cs typeface="Times New Roman" pitchFamily="18" charset="0"/>
              </a:rPr>
              <a:t>=42) at the same institution completed an informed consent, </a:t>
            </a:r>
          </a:p>
          <a:p>
            <a:pPr eaLnBrk="1" hangingPunct="1"/>
            <a:r>
              <a:rPr lang="en-US" dirty="0">
                <a:latin typeface="Times New Roman" pitchFamily="18" charset="0"/>
                <a:cs typeface="Times New Roman" pitchFamily="18" charset="0"/>
              </a:rPr>
              <a:t>demographic questions, and 45 minutes of online mental and </a:t>
            </a:r>
          </a:p>
          <a:p>
            <a:pPr eaLnBrk="1" hangingPunct="1"/>
            <a:r>
              <a:rPr lang="en-US" dirty="0">
                <a:latin typeface="Times New Roman" pitchFamily="18" charset="0"/>
                <a:cs typeface="Times New Roman" pitchFamily="18" charset="0"/>
              </a:rPr>
              <a:t>physical well-being measures on two occasions separated by 1 year. Upon </a:t>
            </a:r>
          </a:p>
          <a:p>
            <a:pPr eaLnBrk="1" hangingPunct="1"/>
            <a:r>
              <a:rPr lang="en-US" dirty="0">
                <a:latin typeface="Times New Roman" pitchFamily="18" charset="0"/>
                <a:cs typeface="Times New Roman" pitchFamily="18" charset="0"/>
              </a:rPr>
              <a:t>completion, they were entered into prize drawings </a:t>
            </a:r>
            <a:r>
              <a:rPr lang="en-US" sz="2200" dirty="0">
                <a:latin typeface="Times New Roman" pitchFamily="18" charset="0"/>
                <a:cs typeface="Times New Roman" pitchFamily="18" charset="0"/>
              </a:rPr>
              <a:t>(e.g. Fitbit, books, $10). </a:t>
            </a:r>
          </a:p>
        </p:txBody>
      </p:sp>
      <p:sp>
        <p:nvSpPr>
          <p:cNvPr id="99" name="Text Box 209"/>
          <p:cNvSpPr txBox="1">
            <a:spLocks noChangeArrowheads="1"/>
          </p:cNvSpPr>
          <p:nvPr/>
        </p:nvSpPr>
        <p:spPr bwMode="auto">
          <a:xfrm>
            <a:off x="995027" y="17387400"/>
            <a:ext cx="3119542" cy="764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eaLnBrk="1" hangingPunct="1">
              <a:spcBef>
                <a:spcPct val="50000"/>
              </a:spcBef>
            </a:pPr>
            <a:r>
              <a:rPr lang="en-US" sz="4400" b="1" dirty="0">
                <a:solidFill>
                  <a:srgbClr val="BC4626"/>
                </a:solidFill>
                <a:latin typeface="Times New Roman" pitchFamily="18" charset="0"/>
                <a:cs typeface="Times New Roman" pitchFamily="18" charset="0"/>
              </a:rPr>
              <a:t>Method</a:t>
            </a:r>
          </a:p>
        </p:txBody>
      </p:sp>
      <p:sp>
        <p:nvSpPr>
          <p:cNvPr id="100" name="Text Box 126"/>
          <p:cNvSpPr txBox="1">
            <a:spLocks noChangeArrowheads="1"/>
          </p:cNvSpPr>
          <p:nvPr/>
        </p:nvSpPr>
        <p:spPr bwMode="auto">
          <a:xfrm>
            <a:off x="922838" y="20355121"/>
            <a:ext cx="13056942" cy="1239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eaLnBrk="1" hangingPunct="1"/>
            <a:r>
              <a:rPr lang="en-US" sz="3200" b="1" dirty="0">
                <a:solidFill>
                  <a:srgbClr val="BC4626"/>
                </a:solidFill>
                <a:latin typeface="Times New Roman" pitchFamily="18" charset="0"/>
                <a:cs typeface="Times New Roman" pitchFamily="18" charset="0"/>
              </a:rPr>
              <a:t>Questionnaires</a:t>
            </a:r>
          </a:p>
          <a:p>
            <a:pPr eaLnBrk="1" hangingPunct="1"/>
            <a:r>
              <a:rPr lang="en-US" b="1" i="1" u="sng" dirty="0">
                <a:latin typeface="Times New Roman" pitchFamily="18" charset="0"/>
                <a:cs typeface="Times New Roman" pitchFamily="18" charset="0"/>
              </a:rPr>
              <a:t>Positive mental health symptoms  </a:t>
            </a:r>
          </a:p>
          <a:p>
            <a:pPr marL="457200" indent="-457200" eaLnBrk="1" hangingPunct="1">
              <a:buFont typeface="Wingdings" pitchFamily="2" charset="2"/>
              <a:buChar char="§"/>
            </a:pPr>
            <a:r>
              <a:rPr lang="en-US" b="1" dirty="0">
                <a:latin typeface="Times New Roman" pitchFamily="18" charset="0"/>
                <a:cs typeface="Times New Roman" pitchFamily="18" charset="0"/>
              </a:rPr>
              <a:t>Mental health: </a:t>
            </a:r>
            <a:r>
              <a:rPr lang="en-US" i="1" dirty="0">
                <a:latin typeface="Times New Roman" pitchFamily="18" charset="0"/>
                <a:cs typeface="Times New Roman" pitchFamily="18" charset="0"/>
              </a:rPr>
              <a:t>The Mental Health Continuum–Short Form </a:t>
            </a:r>
            <a:r>
              <a:rPr lang="en-US" dirty="0">
                <a:latin typeface="Times New Roman" pitchFamily="18" charset="0"/>
                <a:cs typeface="Times New Roman" pitchFamily="18" charset="0"/>
              </a:rPr>
              <a:t>(11) is a 14-item scale of three facets of well-being: psychological, emotional, and social. Participants indicated frequency (never, once or twice, about once a week, about 2 or 3 times a week, almost every day, every day) they felt </a:t>
            </a:r>
          </a:p>
          <a:p>
            <a:pPr eaLnBrk="1" hangingPunct="1"/>
            <a:r>
              <a:rPr lang="en-US" dirty="0">
                <a:latin typeface="Times New Roman" pitchFamily="18" charset="0"/>
                <a:cs typeface="Times New Roman" pitchFamily="18" charset="0"/>
              </a:rPr>
              <a:t>      aspects of well-being (e.g., happy; interested in life) over the past month. </a:t>
            </a:r>
          </a:p>
          <a:p>
            <a:pPr marL="457200" indent="-457200" eaLnBrk="1" hangingPunct="1">
              <a:buFont typeface="Wingdings" pitchFamily="2" charset="2"/>
              <a:buChar char="§"/>
            </a:pPr>
            <a:r>
              <a:rPr lang="en-US" b="1" dirty="0">
                <a:latin typeface="Times New Roman" pitchFamily="18" charset="0"/>
                <a:cs typeface="Times New Roman" pitchFamily="18" charset="0"/>
              </a:rPr>
              <a:t>Positive emotions: </a:t>
            </a:r>
            <a:r>
              <a:rPr lang="en-US" dirty="0">
                <a:latin typeface="Times New Roman" pitchFamily="18" charset="0"/>
                <a:cs typeface="Times New Roman" pitchFamily="18" charset="0"/>
              </a:rPr>
              <a:t>Participants indicated the frequency (never, rarely, some of the time, often, most of the time) they experienced 10 positive emotions (e.g., grateful; amused; proud) from the </a:t>
            </a:r>
            <a:r>
              <a:rPr lang="en-US" i="1" dirty="0">
                <a:latin typeface="Times New Roman" pitchFamily="18" charset="0"/>
                <a:cs typeface="Times New Roman" pitchFamily="18" charset="0"/>
              </a:rPr>
              <a:t>Modified Differential Emotions Scale </a:t>
            </a:r>
            <a:r>
              <a:rPr lang="en-US" dirty="0">
                <a:latin typeface="Times New Roman" pitchFamily="18" charset="0"/>
                <a:cs typeface="Times New Roman" pitchFamily="18" charset="0"/>
              </a:rPr>
              <a:t>(12) over the past month.</a:t>
            </a:r>
            <a:endParaRPr lang="en-US" b="1" dirty="0">
              <a:latin typeface="Times New Roman" pitchFamily="18" charset="0"/>
              <a:cs typeface="Times New Roman" pitchFamily="18" charset="0"/>
            </a:endParaRPr>
          </a:p>
          <a:p>
            <a:pPr marL="457200" indent="-457200" eaLnBrk="1" hangingPunct="1">
              <a:buFont typeface="Wingdings" pitchFamily="2" charset="2"/>
              <a:buChar char="§"/>
            </a:pPr>
            <a:r>
              <a:rPr lang="en-US" b="1" dirty="0">
                <a:latin typeface="Times New Roman" pitchFamily="18" charset="0"/>
                <a:cs typeface="Times New Roman" pitchFamily="18" charset="0"/>
              </a:rPr>
              <a:t>Resilience: </a:t>
            </a:r>
            <a:r>
              <a:rPr lang="en-US" dirty="0">
                <a:latin typeface="Times New Roman" pitchFamily="18" charset="0"/>
                <a:cs typeface="Times New Roman" pitchFamily="18" charset="0"/>
              </a:rPr>
              <a:t>Participants rated their agreement (strongly disagree to strongly agree) with three items from the </a:t>
            </a:r>
            <a:r>
              <a:rPr lang="en-US" i="1" dirty="0">
                <a:latin typeface="Times New Roman" pitchFamily="18" charset="0"/>
                <a:cs typeface="Times New Roman" pitchFamily="18" charset="0"/>
              </a:rPr>
              <a:t>Brief Resilience Scale </a:t>
            </a:r>
            <a:r>
              <a:rPr lang="en-US" dirty="0">
                <a:latin typeface="Times New Roman" pitchFamily="18" charset="0"/>
                <a:cs typeface="Times New Roman" pitchFamily="18" charset="0"/>
              </a:rPr>
              <a:t>(13): </a:t>
            </a:r>
            <a:r>
              <a:rPr lang="en-US" sz="2200" dirty="0">
                <a:latin typeface="Times New Roman" pitchFamily="18" charset="0"/>
                <a:cs typeface="Times New Roman" pitchFamily="18" charset="0"/>
              </a:rPr>
              <a:t>“I tend to bounce back quickly after hard times.”, “I have a hard time making it through stressful events.”, “I usually come through difficult times with no trouble.”</a:t>
            </a:r>
            <a:endParaRPr lang="en-US" sz="2200" b="1" dirty="0">
              <a:latin typeface="Times New Roman" pitchFamily="18" charset="0"/>
              <a:cs typeface="Times New Roman" pitchFamily="18" charset="0"/>
            </a:endParaRPr>
          </a:p>
          <a:p>
            <a:pPr marL="457200" indent="-457200" eaLnBrk="1" hangingPunct="1">
              <a:buFont typeface="Wingdings" pitchFamily="2" charset="2"/>
              <a:buChar char="§"/>
            </a:pPr>
            <a:r>
              <a:rPr lang="en-US" b="1" dirty="0">
                <a:latin typeface="Times New Roman" pitchFamily="18" charset="0"/>
                <a:cs typeface="Times New Roman" pitchFamily="18" charset="0"/>
              </a:rPr>
              <a:t>Relationship satisfaction:</a:t>
            </a:r>
            <a:r>
              <a:rPr lang="en-US" dirty="0">
                <a:latin typeface="Times New Roman" pitchFamily="18" charset="0"/>
                <a:cs typeface="Times New Roman" pitchFamily="18" charset="0"/>
              </a:rPr>
              <a:t> Participants rated agreement (strongly disagree to strongly agree) with  the statement: </a:t>
            </a:r>
            <a:r>
              <a:rPr lang="en-US" sz="2200" dirty="0">
                <a:latin typeface="Times New Roman" pitchFamily="18" charset="0"/>
                <a:cs typeface="Times New Roman" pitchFamily="18" charset="0"/>
              </a:rPr>
              <a:t>“I am satisfied with my personal relationship with other people in the Hendrix community.”</a:t>
            </a:r>
            <a:endParaRPr lang="en-US" sz="2200" b="1" dirty="0">
              <a:latin typeface="Times New Roman" pitchFamily="18" charset="0"/>
              <a:cs typeface="Times New Roman" pitchFamily="18" charset="0"/>
            </a:endParaRPr>
          </a:p>
          <a:p>
            <a:pPr eaLnBrk="1" hangingPunct="1"/>
            <a:r>
              <a:rPr lang="en-US" b="1" i="1" u="sng" dirty="0">
                <a:latin typeface="Times New Roman" pitchFamily="18" charset="0"/>
                <a:cs typeface="Times New Roman" pitchFamily="18" charset="0"/>
              </a:rPr>
              <a:t>Negative mental health symptoms  </a:t>
            </a:r>
          </a:p>
          <a:p>
            <a:pPr marL="457200" indent="-457200" eaLnBrk="1" hangingPunct="1">
              <a:buFont typeface="Wingdings" pitchFamily="2" charset="2"/>
              <a:buChar char="§"/>
            </a:pPr>
            <a:r>
              <a:rPr lang="en-US" b="1" dirty="0">
                <a:latin typeface="Times New Roman" pitchFamily="18" charset="0"/>
                <a:cs typeface="Times New Roman" pitchFamily="18" charset="0"/>
              </a:rPr>
              <a:t>Depression: </a:t>
            </a:r>
            <a:r>
              <a:rPr lang="en-US" dirty="0">
                <a:latin typeface="Times New Roman" pitchFamily="18" charset="0"/>
                <a:cs typeface="Times New Roman" pitchFamily="18" charset="0"/>
              </a:rPr>
              <a:t>On </a:t>
            </a:r>
            <a:r>
              <a:rPr lang="en-US" i="1" dirty="0">
                <a:latin typeface="Times New Roman" pitchFamily="18" charset="0"/>
                <a:cs typeface="Times New Roman" pitchFamily="18" charset="0"/>
              </a:rPr>
              <a:t>The Patient Health Questionnaire-9 </a:t>
            </a:r>
            <a:r>
              <a:rPr lang="en-US" dirty="0">
                <a:latin typeface="Times New Roman" pitchFamily="18" charset="0"/>
                <a:cs typeface="Times New Roman" pitchFamily="18" charset="0"/>
              </a:rPr>
              <a:t>(14), participants self reported frequency (not  at all, several days, more than half the days, nearly every day) of 8 symptoms of depression (e.g., little interest in doing things; feeling down) over the past two weeks. </a:t>
            </a:r>
          </a:p>
          <a:p>
            <a:pPr marL="457200" indent="-457200" eaLnBrk="1" hangingPunct="1">
              <a:buFont typeface="Wingdings" pitchFamily="2" charset="2"/>
              <a:buChar char="§"/>
            </a:pPr>
            <a:r>
              <a:rPr lang="en-US" b="1" dirty="0">
                <a:latin typeface="Times New Roman" pitchFamily="18" charset="0"/>
                <a:cs typeface="Times New Roman" pitchFamily="18" charset="0"/>
              </a:rPr>
              <a:t>Anxiety: </a:t>
            </a:r>
            <a:r>
              <a:rPr lang="en-US" dirty="0">
                <a:latin typeface="Times New Roman" pitchFamily="18" charset="0"/>
                <a:cs typeface="Times New Roman" pitchFamily="18" charset="0"/>
              </a:rPr>
              <a:t>On</a:t>
            </a:r>
            <a:r>
              <a:rPr lang="en-US" b="1" dirty="0">
                <a:latin typeface="Times New Roman" pitchFamily="18" charset="0"/>
                <a:cs typeface="Times New Roman" pitchFamily="18" charset="0"/>
              </a:rPr>
              <a:t> </a:t>
            </a:r>
            <a:r>
              <a:rPr lang="en-US" i="1" dirty="0">
                <a:latin typeface="Times New Roman" pitchFamily="18" charset="0"/>
                <a:cs typeface="Times New Roman" pitchFamily="18" charset="0"/>
              </a:rPr>
              <a:t>The Generalized Anxiety Disorder-7 </a:t>
            </a:r>
            <a:r>
              <a:rPr lang="en-US" dirty="0">
                <a:latin typeface="Times New Roman" pitchFamily="18" charset="0"/>
                <a:cs typeface="Times New Roman" pitchFamily="18" charset="0"/>
              </a:rPr>
              <a:t>(15), participants indicated frequency (not at all, several days, more than half the days, nearly every day) of 7 symptoms of anxiety disorder (e.g., feeling nervous; trouble relaxing) over the past two weeks. </a:t>
            </a:r>
            <a:endParaRPr lang="en-US" b="1" dirty="0">
              <a:latin typeface="Times New Roman" pitchFamily="18" charset="0"/>
              <a:cs typeface="Times New Roman" pitchFamily="18" charset="0"/>
            </a:endParaRPr>
          </a:p>
          <a:p>
            <a:pPr marL="457200" indent="-457200" eaLnBrk="1" hangingPunct="1">
              <a:buFont typeface="Wingdings" pitchFamily="2" charset="2"/>
              <a:buChar char="§"/>
            </a:pPr>
            <a:r>
              <a:rPr lang="en-US" b="1" dirty="0">
                <a:latin typeface="Times New Roman" pitchFamily="18" charset="0"/>
                <a:cs typeface="Times New Roman" pitchFamily="18" charset="0"/>
              </a:rPr>
              <a:t>Perceived Stress: </a:t>
            </a:r>
            <a:r>
              <a:rPr lang="en-US" dirty="0">
                <a:latin typeface="Times New Roman" pitchFamily="18" charset="0"/>
                <a:cs typeface="Times New Roman" pitchFamily="18" charset="0"/>
              </a:rPr>
              <a:t>On </a:t>
            </a:r>
            <a:r>
              <a:rPr lang="en-US" i="1" dirty="0">
                <a:latin typeface="Times New Roman" pitchFamily="18" charset="0"/>
                <a:cs typeface="Times New Roman" pitchFamily="18" charset="0"/>
              </a:rPr>
              <a:t>The Perceived Stress Scale </a:t>
            </a:r>
            <a:r>
              <a:rPr lang="en-US" dirty="0">
                <a:latin typeface="Times New Roman" pitchFamily="18" charset="0"/>
                <a:cs typeface="Times New Roman" pitchFamily="18" charset="0"/>
              </a:rPr>
              <a:t>(16), participants indicated frequency (never, almost never, sometimes, fairy often, very often) of stressful feelings and thoughts (e.g., ability to control important things in life; confidence in handling personal problems) over the past two weeks. </a:t>
            </a:r>
          </a:p>
          <a:p>
            <a:pPr eaLnBrk="1" hangingPunct="1"/>
            <a:r>
              <a:rPr lang="en-US" b="1" i="1" u="sng" dirty="0">
                <a:latin typeface="Times New Roman" pitchFamily="18" charset="0"/>
                <a:cs typeface="Times New Roman" pitchFamily="18" charset="0"/>
              </a:rPr>
              <a:t>Sleep</a:t>
            </a:r>
            <a:endParaRPr lang="en-US" u="sng" dirty="0">
              <a:latin typeface="Times New Roman" pitchFamily="18" charset="0"/>
              <a:cs typeface="Times New Roman" pitchFamily="18" charset="0"/>
            </a:endParaRPr>
          </a:p>
          <a:p>
            <a:pPr marL="342900" indent="-342900" eaLnBrk="1" hangingPunct="1">
              <a:buFont typeface="Wingdings" pitchFamily="2" charset="2"/>
              <a:buChar char="§"/>
            </a:pPr>
            <a:r>
              <a:rPr lang="en-US" altLang="en-US" b="1" dirty="0">
                <a:latin typeface="Times New Roman" panose="02020603050405020304" pitchFamily="18" charset="0"/>
              </a:rPr>
              <a:t>Sleep hygiene: </a:t>
            </a:r>
            <a:r>
              <a:rPr lang="en-US" altLang="en-US" i="1" dirty="0">
                <a:latin typeface="Times New Roman" panose="02020603050405020304" pitchFamily="18" charset="0"/>
              </a:rPr>
              <a:t>The Sleep Hygiene Index (SHI) </a:t>
            </a:r>
            <a:r>
              <a:rPr lang="en-US" altLang="en-US" dirty="0">
                <a:latin typeface="Times New Roman" panose="02020603050405020304" pitchFamily="18" charset="0"/>
              </a:rPr>
              <a:t>(8)</a:t>
            </a:r>
            <a:r>
              <a:rPr lang="en-US" altLang="en-US" i="1" dirty="0">
                <a:latin typeface="Times New Roman" panose="02020603050405020304" pitchFamily="18" charset="0"/>
              </a:rPr>
              <a:t> </a:t>
            </a:r>
            <a:r>
              <a:rPr lang="en-US" altLang="en-US" dirty="0">
                <a:latin typeface="Times New Roman" panose="02020603050405020304" pitchFamily="18" charset="0"/>
              </a:rPr>
              <a:t>assesses in 13 items frequency of maladaptive sleep hygiene behaviors.  Participants indicated how frequently (always, frequently, sometimes, rarely, never) they engage in maladaptive sleep hygiene behaviors (Note:  In the present study, the item that assesses how frequently an individual gets out of bed at different times from day to day was inadvertently omitted; thus, total scores range from 12 to 60.)</a:t>
            </a:r>
          </a:p>
          <a:p>
            <a:pPr marL="342900" indent="-342900" eaLnBrk="1" hangingPunct="1">
              <a:buFont typeface="Wingdings" pitchFamily="2" charset="2"/>
              <a:buChar char="§"/>
            </a:pPr>
            <a:r>
              <a:rPr lang="en-US" b="1" dirty="0">
                <a:latin typeface="Times New Roman" panose="02020603050405020304" pitchFamily="18" charset="0"/>
                <a:cs typeface="Times New Roman" pitchFamily="18" charset="0"/>
              </a:rPr>
              <a:t>Sleepiness:</a:t>
            </a:r>
            <a:r>
              <a:rPr lang="en-US" dirty="0">
                <a:latin typeface="Times New Roman" panose="02020603050405020304" pitchFamily="18" charset="0"/>
                <a:cs typeface="Times New Roman" pitchFamily="18" charset="0"/>
              </a:rPr>
              <a:t> Participants indicated how frequently (always, frequently, sometimes, rarely, never) they feel sleepy during the day.</a:t>
            </a:r>
            <a:endParaRPr lang="en-US" b="1" dirty="0">
              <a:latin typeface="Times New Roman" pitchFamily="18" charset="0"/>
              <a:cs typeface="Times New Roman" pitchFamily="18" charset="0"/>
            </a:endParaRPr>
          </a:p>
        </p:txBody>
      </p:sp>
      <p:sp>
        <p:nvSpPr>
          <p:cNvPr id="111" name="Text Box 233"/>
          <p:cNvSpPr txBox="1">
            <a:spLocks noChangeArrowheads="1"/>
          </p:cNvSpPr>
          <p:nvPr/>
        </p:nvSpPr>
        <p:spPr bwMode="auto">
          <a:xfrm>
            <a:off x="26629056" y="29589191"/>
            <a:ext cx="10846572" cy="2687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marL="457200" indent="-457200"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lvl="0"/>
            <a:r>
              <a:rPr lang="en-US" sz="1300" dirty="0">
                <a:latin typeface="Times New Roman" panose="02020603050405020304" pitchFamily="18" charset="0"/>
                <a:cs typeface="Times New Roman" panose="02020603050405020304" pitchFamily="18" charset="0"/>
              </a:rPr>
              <a:t>  9. Barber, L. K., </a:t>
            </a:r>
            <a:r>
              <a:rPr lang="en-US" sz="1300" dirty="0" err="1">
                <a:latin typeface="Times New Roman" panose="02020603050405020304" pitchFamily="18" charset="0"/>
                <a:cs typeface="Times New Roman" panose="02020603050405020304" pitchFamily="18" charset="0"/>
              </a:rPr>
              <a:t>Rupprecht</a:t>
            </a:r>
            <a:r>
              <a:rPr lang="en-US" sz="1300" dirty="0">
                <a:latin typeface="Times New Roman" panose="02020603050405020304" pitchFamily="18" charset="0"/>
                <a:cs typeface="Times New Roman" panose="02020603050405020304" pitchFamily="18" charset="0"/>
              </a:rPr>
              <a:t>, E. A., &amp; </a:t>
            </a:r>
            <a:r>
              <a:rPr lang="en-US" sz="1300" dirty="0" err="1">
                <a:latin typeface="Times New Roman" panose="02020603050405020304" pitchFamily="18" charset="0"/>
                <a:cs typeface="Times New Roman" panose="02020603050405020304" pitchFamily="18" charset="0"/>
              </a:rPr>
              <a:t>Munz</a:t>
            </a:r>
            <a:r>
              <a:rPr lang="en-US" sz="1300" dirty="0">
                <a:latin typeface="Times New Roman" panose="02020603050405020304" pitchFamily="18" charset="0"/>
                <a:cs typeface="Times New Roman" panose="02020603050405020304" pitchFamily="18" charset="0"/>
              </a:rPr>
              <a:t>, D. C. (2014). Sleep habits may undermine well-being through the stressor appraisal process</a:t>
            </a:r>
            <a:r>
              <a:rPr lang="en-US" sz="1300" i="1" dirty="0">
                <a:latin typeface="Times New Roman" panose="02020603050405020304" pitchFamily="18" charset="0"/>
                <a:cs typeface="Times New Roman" panose="02020603050405020304" pitchFamily="18" charset="0"/>
              </a:rPr>
              <a:t>. Journal of    Happiness Studies, 15</a:t>
            </a:r>
            <a:r>
              <a:rPr lang="en-US" sz="1300" dirty="0">
                <a:latin typeface="Times New Roman" panose="02020603050405020304" pitchFamily="18" charset="0"/>
                <a:cs typeface="Times New Roman" panose="02020603050405020304" pitchFamily="18" charset="0"/>
              </a:rPr>
              <a:t>(2), 285-299. </a:t>
            </a:r>
          </a:p>
          <a:p>
            <a:pPr lvl="0"/>
            <a:r>
              <a:rPr lang="en-US" sz="1300" dirty="0">
                <a:latin typeface="Times New Roman" panose="02020603050405020304" pitchFamily="18" charset="0"/>
                <a:cs typeface="Times New Roman" panose="02020603050405020304" pitchFamily="18" charset="0"/>
              </a:rPr>
              <a:t>10. Arnett, J. J. (2007). Emerging adulthood: What is it, and what is it good for? </a:t>
            </a:r>
            <a:r>
              <a:rPr lang="en-US" sz="1300" i="1" dirty="0">
                <a:latin typeface="Times New Roman" panose="02020603050405020304" pitchFamily="18" charset="0"/>
                <a:cs typeface="Times New Roman" panose="02020603050405020304" pitchFamily="18" charset="0"/>
              </a:rPr>
              <a:t>Child Development Perspectives, 1, </a:t>
            </a:r>
            <a:r>
              <a:rPr lang="en-US" sz="1300" dirty="0">
                <a:latin typeface="Times New Roman" panose="02020603050405020304" pitchFamily="18" charset="0"/>
                <a:cs typeface="Times New Roman" panose="02020603050405020304" pitchFamily="18" charset="0"/>
              </a:rPr>
              <a:t>68–73. </a:t>
            </a:r>
          </a:p>
          <a:p>
            <a:pPr lvl="0"/>
            <a:r>
              <a:rPr lang="en-US" sz="1300" dirty="0">
                <a:latin typeface="Times New Roman" panose="02020603050405020304" pitchFamily="18" charset="0"/>
                <a:cs typeface="Times New Roman" panose="02020603050405020304" pitchFamily="18" charset="0"/>
              </a:rPr>
              <a:t>11. Keyes, C. L. M. (2002). The mental health continuum: From languishing to flourishing in life. </a:t>
            </a:r>
            <a:r>
              <a:rPr lang="en-US" sz="1300" i="1" dirty="0">
                <a:latin typeface="Times New Roman" panose="02020603050405020304" pitchFamily="18" charset="0"/>
                <a:cs typeface="Times New Roman" panose="02020603050405020304" pitchFamily="18" charset="0"/>
              </a:rPr>
              <a:t>Journal of Health and Social Behavior, 43, </a:t>
            </a:r>
            <a:r>
              <a:rPr lang="en-US" sz="1300" dirty="0">
                <a:latin typeface="Times New Roman" panose="02020603050405020304" pitchFamily="18" charset="0"/>
                <a:cs typeface="Times New Roman" panose="02020603050405020304" pitchFamily="18" charset="0"/>
              </a:rPr>
              <a:t>207-222.</a:t>
            </a:r>
          </a:p>
          <a:p>
            <a:pPr lvl="0"/>
            <a:r>
              <a:rPr lang="en-US" sz="1300" dirty="0">
                <a:latin typeface="Times New Roman" panose="02020603050405020304" pitchFamily="18" charset="0"/>
                <a:cs typeface="Times New Roman" panose="02020603050405020304" pitchFamily="18" charset="0"/>
              </a:rPr>
              <a:t>12. Fredrickson, B. L., </a:t>
            </a:r>
            <a:r>
              <a:rPr lang="en-US" sz="1300" dirty="0" err="1">
                <a:latin typeface="Times New Roman" panose="02020603050405020304" pitchFamily="18" charset="0"/>
                <a:cs typeface="Times New Roman" panose="02020603050405020304" pitchFamily="18" charset="0"/>
              </a:rPr>
              <a:t>Tugade</a:t>
            </a:r>
            <a:r>
              <a:rPr lang="en-US" sz="1300" dirty="0">
                <a:latin typeface="Times New Roman" panose="02020603050405020304" pitchFamily="18" charset="0"/>
                <a:cs typeface="Times New Roman" panose="02020603050405020304" pitchFamily="18" charset="0"/>
              </a:rPr>
              <a:t>, M. M., Waugh, C. E., &amp; Larkin, G. R. (2003). What good are positive emotions in crisis? A prospective study of resilience and emotions following the terrorist attacks on the United States on September 11th, 2001. </a:t>
            </a:r>
            <a:r>
              <a:rPr lang="en-US" sz="1300" i="1" dirty="0">
                <a:latin typeface="Times New Roman" panose="02020603050405020304" pitchFamily="18" charset="0"/>
                <a:cs typeface="Times New Roman" panose="02020603050405020304" pitchFamily="18" charset="0"/>
              </a:rPr>
              <a:t>Journal of Personality and Social Psychology, 84, </a:t>
            </a:r>
            <a:r>
              <a:rPr lang="en-US" sz="1300" dirty="0">
                <a:latin typeface="Times New Roman" panose="02020603050405020304" pitchFamily="18" charset="0"/>
                <a:cs typeface="Times New Roman" panose="02020603050405020304" pitchFamily="18" charset="0"/>
              </a:rPr>
              <a:t>365-376.</a:t>
            </a:r>
          </a:p>
          <a:p>
            <a:pPr lvl="0"/>
            <a:r>
              <a:rPr lang="en-US" sz="1300" dirty="0">
                <a:latin typeface="Times New Roman" panose="02020603050405020304" pitchFamily="18" charset="0"/>
                <a:cs typeface="Times New Roman" panose="02020603050405020304" pitchFamily="18" charset="0"/>
              </a:rPr>
              <a:t>13. Smith, B. W., Dalen, J., Wiggins, K., </a:t>
            </a:r>
            <a:r>
              <a:rPr lang="en-US" sz="1300" dirty="0" err="1">
                <a:latin typeface="Times New Roman" panose="02020603050405020304" pitchFamily="18" charset="0"/>
                <a:cs typeface="Times New Roman" panose="02020603050405020304" pitchFamily="18" charset="0"/>
              </a:rPr>
              <a:t>Tooley</a:t>
            </a:r>
            <a:r>
              <a:rPr lang="en-US" sz="1300" dirty="0">
                <a:latin typeface="Times New Roman" panose="02020603050405020304" pitchFamily="18" charset="0"/>
                <a:cs typeface="Times New Roman" panose="02020603050405020304" pitchFamily="18" charset="0"/>
              </a:rPr>
              <a:t>, E., Christopher, P., &amp; Bernard, J. (2008). The brief resilience scale: Assessing the ability to bounce back. </a:t>
            </a:r>
            <a:r>
              <a:rPr lang="en-US" sz="1300" i="1" dirty="0">
                <a:latin typeface="Times New Roman" panose="02020603050405020304" pitchFamily="18" charset="0"/>
                <a:cs typeface="Times New Roman" panose="02020603050405020304" pitchFamily="18" charset="0"/>
              </a:rPr>
              <a:t>International Journal of Behavioral Medicine, 15(3), </a:t>
            </a:r>
            <a:r>
              <a:rPr lang="en-US" sz="1300" dirty="0">
                <a:latin typeface="Times New Roman" panose="02020603050405020304" pitchFamily="18" charset="0"/>
                <a:cs typeface="Times New Roman" panose="02020603050405020304" pitchFamily="18" charset="0"/>
              </a:rPr>
              <a:t>194-200.</a:t>
            </a:r>
          </a:p>
          <a:p>
            <a:pPr lvl="0"/>
            <a:r>
              <a:rPr lang="en-US" sz="1300" dirty="0">
                <a:latin typeface="Times New Roman" panose="02020603050405020304" pitchFamily="18" charset="0"/>
                <a:cs typeface="Times New Roman" panose="02020603050405020304" pitchFamily="18" charset="0"/>
              </a:rPr>
              <a:t>14. Kroenke, K., Spitzer, R. L., &amp; Williams, J. B. W. (2001). The PHQ-9: Validity of a brief depression severity measure. </a:t>
            </a:r>
            <a:r>
              <a:rPr lang="en-US" sz="1300" i="1" dirty="0">
                <a:latin typeface="Times New Roman" panose="02020603050405020304" pitchFamily="18" charset="0"/>
                <a:cs typeface="Times New Roman" panose="02020603050405020304" pitchFamily="18" charset="0"/>
              </a:rPr>
              <a:t>Journal of General Internal Medicine, 16</a:t>
            </a:r>
            <a:r>
              <a:rPr lang="en-US" sz="1300" dirty="0">
                <a:latin typeface="Times New Roman" panose="02020603050405020304" pitchFamily="18" charset="0"/>
                <a:cs typeface="Times New Roman" panose="02020603050405020304" pitchFamily="18" charset="0"/>
              </a:rPr>
              <a:t>(9), 606–613.</a:t>
            </a:r>
          </a:p>
          <a:p>
            <a:pPr lvl="0"/>
            <a:r>
              <a:rPr lang="en-US" sz="1300" dirty="0">
                <a:latin typeface="Times New Roman" panose="02020603050405020304" pitchFamily="18" charset="0"/>
                <a:cs typeface="Times New Roman" panose="02020603050405020304" pitchFamily="18" charset="0"/>
              </a:rPr>
              <a:t>15. Spitzer R. L., Kroenke K., Williams J. B. W., &amp; </a:t>
            </a:r>
            <a:r>
              <a:rPr lang="en-US" sz="1300" dirty="0" err="1">
                <a:latin typeface="Times New Roman" panose="02020603050405020304" pitchFamily="18" charset="0"/>
                <a:cs typeface="Times New Roman" panose="02020603050405020304" pitchFamily="18" charset="0"/>
              </a:rPr>
              <a:t>Löwe</a:t>
            </a:r>
            <a:r>
              <a:rPr lang="en-US" sz="1300" dirty="0">
                <a:latin typeface="Times New Roman" panose="02020603050405020304" pitchFamily="18" charset="0"/>
                <a:cs typeface="Times New Roman" panose="02020603050405020304" pitchFamily="18" charset="0"/>
              </a:rPr>
              <a:t> B. (2006). A brief measure for assessing generalized anxiety disorder: The GAD-7. </a:t>
            </a:r>
            <a:r>
              <a:rPr lang="en-US" sz="1300" i="1" dirty="0">
                <a:latin typeface="Times New Roman" panose="02020603050405020304" pitchFamily="18" charset="0"/>
                <a:cs typeface="Times New Roman" panose="02020603050405020304" pitchFamily="18" charset="0"/>
              </a:rPr>
              <a:t>Archives of Internal Medicine, 166</a:t>
            </a:r>
            <a:r>
              <a:rPr lang="en-US" sz="1300" dirty="0">
                <a:latin typeface="Times New Roman" panose="02020603050405020304" pitchFamily="18" charset="0"/>
                <a:cs typeface="Times New Roman" panose="02020603050405020304" pitchFamily="18" charset="0"/>
              </a:rPr>
              <a:t>(10), 1092–1097.</a:t>
            </a:r>
          </a:p>
          <a:p>
            <a:pPr lvl="0"/>
            <a:r>
              <a:rPr lang="en-US" sz="1300" dirty="0">
                <a:latin typeface="Times New Roman" panose="02020603050405020304" pitchFamily="18" charset="0"/>
                <a:cs typeface="Times New Roman" panose="02020603050405020304" pitchFamily="18" charset="0"/>
              </a:rPr>
              <a:t>16. Cohen, S., </a:t>
            </a:r>
            <a:r>
              <a:rPr lang="en-US" sz="1300" dirty="0" err="1">
                <a:latin typeface="Times New Roman" panose="02020603050405020304" pitchFamily="18" charset="0"/>
                <a:cs typeface="Times New Roman" panose="02020603050405020304" pitchFamily="18" charset="0"/>
              </a:rPr>
              <a:t>Kamarck</a:t>
            </a:r>
            <a:r>
              <a:rPr lang="en-US" sz="1300" dirty="0">
                <a:latin typeface="Times New Roman" panose="02020603050405020304" pitchFamily="18" charset="0"/>
                <a:cs typeface="Times New Roman" panose="02020603050405020304" pitchFamily="18" charset="0"/>
              </a:rPr>
              <a:t>, T., &amp; </a:t>
            </a:r>
            <a:r>
              <a:rPr lang="en-US" sz="1300" dirty="0" err="1">
                <a:latin typeface="Times New Roman" panose="02020603050405020304" pitchFamily="18" charset="0"/>
                <a:cs typeface="Times New Roman" panose="02020603050405020304" pitchFamily="18" charset="0"/>
              </a:rPr>
              <a:t>Mermelstein</a:t>
            </a:r>
            <a:r>
              <a:rPr lang="en-US" sz="1300" dirty="0">
                <a:latin typeface="Times New Roman" panose="02020603050405020304" pitchFamily="18" charset="0"/>
                <a:cs typeface="Times New Roman" panose="02020603050405020304" pitchFamily="18" charset="0"/>
              </a:rPr>
              <a:t>, R. (1983). A global measure of perceived stress. </a:t>
            </a:r>
            <a:r>
              <a:rPr lang="en-US" sz="1300" i="1" dirty="0">
                <a:latin typeface="Times New Roman" panose="02020603050405020304" pitchFamily="18" charset="0"/>
                <a:cs typeface="Times New Roman" panose="02020603050405020304" pitchFamily="18" charset="0"/>
              </a:rPr>
              <a:t>Journal of Health and Social Behavior, 24, </a:t>
            </a:r>
            <a:r>
              <a:rPr lang="en-US" sz="1300" dirty="0">
                <a:latin typeface="Times New Roman" panose="02020603050405020304" pitchFamily="18" charset="0"/>
                <a:cs typeface="Times New Roman" panose="02020603050405020304" pitchFamily="18" charset="0"/>
              </a:rPr>
              <a:t>386-396.</a:t>
            </a:r>
          </a:p>
        </p:txBody>
      </p:sp>
      <p:sp>
        <p:nvSpPr>
          <p:cNvPr id="121" name="Text Box 59">
            <a:extLst>
              <a:ext uri="{FF2B5EF4-FFF2-40B4-BE49-F238E27FC236}">
                <a16:creationId xmlns:a16="http://schemas.microsoft.com/office/drawing/2014/main" id="{CB6D38D2-AEFB-4C61-86D9-BB1DDE2FE85F}"/>
              </a:ext>
            </a:extLst>
          </p:cNvPr>
          <p:cNvSpPr txBox="1">
            <a:spLocks noChangeArrowheads="1"/>
          </p:cNvSpPr>
          <p:nvPr/>
        </p:nvSpPr>
        <p:spPr bwMode="auto">
          <a:xfrm>
            <a:off x="24269561" y="6213529"/>
            <a:ext cx="8772290" cy="1318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algn="ctr" eaLnBrk="1" hangingPunct="1">
              <a:spcBef>
                <a:spcPts val="0"/>
              </a:spcBef>
            </a:pPr>
            <a:r>
              <a:rPr lang="en-US" sz="4000" b="1" dirty="0">
                <a:solidFill>
                  <a:srgbClr val="BC4626"/>
                </a:solidFill>
                <a:latin typeface="Times New Roman" pitchFamily="18" charset="0"/>
                <a:cs typeface="Times New Roman" pitchFamily="18" charset="0"/>
              </a:rPr>
              <a:t>Over the course of 1 year, sleep hygiene worsened for ≈¼ of each group</a:t>
            </a:r>
          </a:p>
        </p:txBody>
      </p:sp>
      <p:sp>
        <p:nvSpPr>
          <p:cNvPr id="128" name="Text Box 59">
            <a:extLst>
              <a:ext uri="{FF2B5EF4-FFF2-40B4-BE49-F238E27FC236}">
                <a16:creationId xmlns:a16="http://schemas.microsoft.com/office/drawing/2014/main" id="{AFE1C203-9627-4848-9D45-D4A8DF7CF088}"/>
              </a:ext>
            </a:extLst>
          </p:cNvPr>
          <p:cNvSpPr txBox="1">
            <a:spLocks noChangeArrowheads="1"/>
          </p:cNvSpPr>
          <p:nvPr/>
        </p:nvSpPr>
        <p:spPr bwMode="auto">
          <a:xfrm>
            <a:off x="40199769" y="11626048"/>
            <a:ext cx="2189991" cy="702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algn="ctr" eaLnBrk="1" hangingPunct="1">
              <a:spcBef>
                <a:spcPts val="0"/>
              </a:spcBef>
            </a:pPr>
            <a:r>
              <a:rPr lang="en-US" sz="4000" b="1" dirty="0">
                <a:latin typeface="Times New Roman" pitchFamily="18" charset="0"/>
                <a:cs typeface="Times New Roman" pitchFamily="18" charset="0"/>
              </a:rPr>
              <a:t>Time 2</a:t>
            </a:r>
          </a:p>
        </p:txBody>
      </p:sp>
      <p:sp>
        <p:nvSpPr>
          <p:cNvPr id="131" name="Rectangle 130">
            <a:extLst>
              <a:ext uri="{FF2B5EF4-FFF2-40B4-BE49-F238E27FC236}">
                <a16:creationId xmlns:a16="http://schemas.microsoft.com/office/drawing/2014/main" id="{954BA0DE-C41F-4709-A9DC-3866BA5C3D1C}"/>
              </a:ext>
            </a:extLst>
          </p:cNvPr>
          <p:cNvSpPr/>
          <p:nvPr/>
        </p:nvSpPr>
        <p:spPr>
          <a:xfrm rot="5400000">
            <a:off x="25729458" y="6071852"/>
            <a:ext cx="5734350" cy="8654142"/>
          </a:xfrm>
          <a:prstGeom prst="rect">
            <a:avLst/>
          </a:prstGeom>
          <a:solidFill>
            <a:srgbClr val="CFD4DB">
              <a:alpha val="3176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77"/>
          </a:p>
        </p:txBody>
      </p:sp>
      <p:sp>
        <p:nvSpPr>
          <p:cNvPr id="138" name="Text Box 63">
            <a:extLst>
              <a:ext uri="{FF2B5EF4-FFF2-40B4-BE49-F238E27FC236}">
                <a16:creationId xmlns:a16="http://schemas.microsoft.com/office/drawing/2014/main" id="{145959F1-29F5-4E61-8765-691781CF8D8A}"/>
              </a:ext>
            </a:extLst>
          </p:cNvPr>
          <p:cNvSpPr txBox="1">
            <a:spLocks noChangeArrowheads="1"/>
          </p:cNvSpPr>
          <p:nvPr/>
        </p:nvSpPr>
        <p:spPr bwMode="auto">
          <a:xfrm>
            <a:off x="14406484" y="23312763"/>
            <a:ext cx="12628162" cy="1379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eaLnBrk="1" hangingPunct="1">
              <a:spcBef>
                <a:spcPts val="0"/>
              </a:spcBef>
            </a:pPr>
            <a:r>
              <a:rPr lang="en-US" sz="2800" dirty="0">
                <a:latin typeface="Times New Roman" pitchFamily="18" charset="0"/>
                <a:cs typeface="Times New Roman" pitchFamily="18" charset="0"/>
              </a:rPr>
              <a:t>To examine the relationship of changes in sleep hygiene and mental health, multiple regression analyses were conducted predicting Year 2 mental health from Year 2 sleep hygiene scores, controlling for Year 1 scores. </a:t>
            </a:r>
          </a:p>
        </p:txBody>
      </p:sp>
      <p:sp>
        <p:nvSpPr>
          <p:cNvPr id="141" name="Text Box 59">
            <a:extLst>
              <a:ext uri="{FF2B5EF4-FFF2-40B4-BE49-F238E27FC236}">
                <a16:creationId xmlns:a16="http://schemas.microsoft.com/office/drawing/2014/main" id="{FF836985-C320-4F7E-88BC-09899644F272}"/>
              </a:ext>
            </a:extLst>
          </p:cNvPr>
          <p:cNvSpPr txBox="1">
            <a:spLocks noChangeArrowheads="1"/>
          </p:cNvSpPr>
          <p:nvPr/>
        </p:nvSpPr>
        <p:spPr bwMode="auto">
          <a:xfrm>
            <a:off x="14406484" y="16196785"/>
            <a:ext cx="5231941" cy="3780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eaLnBrk="1" hangingPunct="1">
              <a:spcBef>
                <a:spcPts val="0"/>
              </a:spcBef>
            </a:pPr>
            <a:r>
              <a:rPr lang="en-US" sz="4000" b="1" dirty="0">
                <a:solidFill>
                  <a:srgbClr val="BC4626"/>
                </a:solidFill>
                <a:latin typeface="Times New Roman" pitchFamily="18" charset="0"/>
                <a:cs typeface="Times New Roman" pitchFamily="18" charset="0"/>
              </a:rPr>
              <a:t>Changes in sleep hygiene predicted changes in </a:t>
            </a:r>
            <a:r>
              <a:rPr lang="en-US" sz="4000" b="1" i="1" u="sng" dirty="0">
                <a:solidFill>
                  <a:srgbClr val="BC4626"/>
                </a:solidFill>
                <a:latin typeface="Times New Roman" pitchFamily="18" charset="0"/>
                <a:cs typeface="Times New Roman" pitchFamily="18" charset="0"/>
              </a:rPr>
              <a:t>NEGATIVE</a:t>
            </a:r>
            <a:r>
              <a:rPr lang="en-US" sz="4000" b="1" dirty="0">
                <a:solidFill>
                  <a:srgbClr val="BC4626"/>
                </a:solidFill>
                <a:latin typeface="Times New Roman" pitchFamily="18" charset="0"/>
                <a:cs typeface="Times New Roman" pitchFamily="18" charset="0"/>
              </a:rPr>
              <a:t> aspects of mental health for students but not faculty/staff.</a:t>
            </a:r>
          </a:p>
        </p:txBody>
      </p:sp>
      <p:sp>
        <p:nvSpPr>
          <p:cNvPr id="142" name="Text Box 59">
            <a:extLst>
              <a:ext uri="{FF2B5EF4-FFF2-40B4-BE49-F238E27FC236}">
                <a16:creationId xmlns:a16="http://schemas.microsoft.com/office/drawing/2014/main" id="{A98DF563-D775-41B3-A3FC-1C224A98B033}"/>
              </a:ext>
            </a:extLst>
          </p:cNvPr>
          <p:cNvSpPr txBox="1">
            <a:spLocks noChangeArrowheads="1"/>
          </p:cNvSpPr>
          <p:nvPr/>
        </p:nvSpPr>
        <p:spPr bwMode="auto">
          <a:xfrm>
            <a:off x="27876963" y="16196785"/>
            <a:ext cx="5735235" cy="3780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eaLnBrk="1" hangingPunct="1">
              <a:spcBef>
                <a:spcPts val="0"/>
              </a:spcBef>
            </a:pPr>
            <a:r>
              <a:rPr lang="en-US" sz="4000" b="1" dirty="0">
                <a:solidFill>
                  <a:srgbClr val="BC4626"/>
                </a:solidFill>
                <a:latin typeface="Times New Roman" pitchFamily="18" charset="0"/>
                <a:cs typeface="Times New Roman" pitchFamily="18" charset="0"/>
              </a:rPr>
              <a:t>Changes in sleep hygiene did not consistently predict changes in </a:t>
            </a:r>
            <a:r>
              <a:rPr lang="en-US" sz="4000" b="1" i="1" u="sng" dirty="0">
                <a:solidFill>
                  <a:srgbClr val="BC4626"/>
                </a:solidFill>
                <a:latin typeface="Times New Roman" pitchFamily="18" charset="0"/>
                <a:cs typeface="Times New Roman" pitchFamily="18" charset="0"/>
              </a:rPr>
              <a:t>POSITIVE</a:t>
            </a:r>
            <a:r>
              <a:rPr lang="en-US" sz="4000" b="1" dirty="0">
                <a:solidFill>
                  <a:srgbClr val="BC4626"/>
                </a:solidFill>
                <a:latin typeface="Times New Roman" pitchFamily="18" charset="0"/>
                <a:cs typeface="Times New Roman" pitchFamily="18" charset="0"/>
              </a:rPr>
              <a:t> aspects of mental health for students or faculty/staff.</a:t>
            </a:r>
          </a:p>
        </p:txBody>
      </p:sp>
      <p:pic>
        <p:nvPicPr>
          <p:cNvPr id="6" name="Picture 5">
            <a:extLst>
              <a:ext uri="{FF2B5EF4-FFF2-40B4-BE49-F238E27FC236}">
                <a16:creationId xmlns:a16="http://schemas.microsoft.com/office/drawing/2014/main" id="{72F3240B-EA43-4E22-BE18-A05CFF98C57B}"/>
              </a:ext>
            </a:extLst>
          </p:cNvPr>
          <p:cNvPicPr>
            <a:picLocks noChangeAspect="1"/>
          </p:cNvPicPr>
          <p:nvPr/>
        </p:nvPicPr>
        <p:blipFill>
          <a:blip r:embed="rId5"/>
          <a:stretch>
            <a:fillRect/>
          </a:stretch>
        </p:blipFill>
        <p:spPr>
          <a:xfrm>
            <a:off x="34284617" y="16196784"/>
            <a:ext cx="8782048" cy="4500669"/>
          </a:xfrm>
          <a:prstGeom prst="rect">
            <a:avLst/>
          </a:prstGeom>
        </p:spPr>
      </p:pic>
      <p:pic>
        <p:nvPicPr>
          <p:cNvPr id="8" name="Picture 7">
            <a:extLst>
              <a:ext uri="{FF2B5EF4-FFF2-40B4-BE49-F238E27FC236}">
                <a16:creationId xmlns:a16="http://schemas.microsoft.com/office/drawing/2014/main" id="{2C2CB82D-B60D-437E-97BC-DDCEB8DEF480}"/>
              </a:ext>
            </a:extLst>
          </p:cNvPr>
          <p:cNvPicPr>
            <a:picLocks noChangeAspect="1"/>
          </p:cNvPicPr>
          <p:nvPr/>
        </p:nvPicPr>
        <p:blipFill>
          <a:blip r:embed="rId6"/>
          <a:stretch>
            <a:fillRect/>
          </a:stretch>
        </p:blipFill>
        <p:spPr>
          <a:xfrm>
            <a:off x="19639631" y="16196785"/>
            <a:ext cx="7977984" cy="3059620"/>
          </a:xfrm>
          <a:prstGeom prst="rect">
            <a:avLst/>
          </a:prstGeom>
        </p:spPr>
      </p:pic>
      <p:pic>
        <p:nvPicPr>
          <p:cNvPr id="10" name="Picture 9">
            <a:extLst>
              <a:ext uri="{FF2B5EF4-FFF2-40B4-BE49-F238E27FC236}">
                <a16:creationId xmlns:a16="http://schemas.microsoft.com/office/drawing/2014/main" id="{68601AA0-C847-4579-A781-F491427BAD10}"/>
              </a:ext>
            </a:extLst>
          </p:cNvPr>
          <p:cNvPicPr>
            <a:picLocks noChangeAspect="1"/>
          </p:cNvPicPr>
          <p:nvPr/>
        </p:nvPicPr>
        <p:blipFill rotWithShape="1">
          <a:blip r:embed="rId7">
            <a:clrChange>
              <a:clrFrom>
                <a:srgbClr val="FFFFFF"/>
              </a:clrFrom>
              <a:clrTo>
                <a:srgbClr val="FFFFFF">
                  <a:alpha val="0"/>
                </a:srgbClr>
              </a:clrTo>
            </a:clrChange>
          </a:blip>
          <a:srcRect l="8291" t="29731" r="8955" b="28807"/>
          <a:stretch/>
        </p:blipFill>
        <p:spPr>
          <a:xfrm>
            <a:off x="14406484" y="20053799"/>
            <a:ext cx="11036755" cy="3110471"/>
          </a:xfrm>
          <a:prstGeom prst="rect">
            <a:avLst/>
          </a:prstGeom>
        </p:spPr>
      </p:pic>
      <p:pic>
        <p:nvPicPr>
          <p:cNvPr id="14" name="Picture 13">
            <a:extLst>
              <a:ext uri="{FF2B5EF4-FFF2-40B4-BE49-F238E27FC236}">
                <a16:creationId xmlns:a16="http://schemas.microsoft.com/office/drawing/2014/main" id="{EDCE8A7F-D0DB-4D95-ABE7-9F72928C3286}"/>
              </a:ext>
            </a:extLst>
          </p:cNvPr>
          <p:cNvPicPr>
            <a:picLocks noChangeAspect="1"/>
          </p:cNvPicPr>
          <p:nvPr/>
        </p:nvPicPr>
        <p:blipFill rotWithShape="1">
          <a:blip r:embed="rId8">
            <a:clrChange>
              <a:clrFrom>
                <a:srgbClr val="FFFFFF"/>
              </a:clrFrom>
              <a:clrTo>
                <a:srgbClr val="FFFFFF">
                  <a:alpha val="0"/>
                </a:srgbClr>
              </a:clrTo>
            </a:clrChange>
          </a:blip>
          <a:srcRect l="5892" t="20784" r="4229" b="16801"/>
          <a:stretch/>
        </p:blipFill>
        <p:spPr>
          <a:xfrm>
            <a:off x="27778992" y="20490329"/>
            <a:ext cx="11036755" cy="4311123"/>
          </a:xfrm>
          <a:prstGeom prst="rect">
            <a:avLst/>
          </a:prstGeom>
        </p:spPr>
      </p:pic>
      <p:sp>
        <p:nvSpPr>
          <p:cNvPr id="68" name="Text Box 63">
            <a:extLst>
              <a:ext uri="{FF2B5EF4-FFF2-40B4-BE49-F238E27FC236}">
                <a16:creationId xmlns:a16="http://schemas.microsoft.com/office/drawing/2014/main" id="{04F8A567-F837-444C-A6C8-B982148831C2}"/>
              </a:ext>
            </a:extLst>
          </p:cNvPr>
          <p:cNvSpPr txBox="1">
            <a:spLocks noChangeArrowheads="1"/>
          </p:cNvSpPr>
          <p:nvPr/>
        </p:nvSpPr>
        <p:spPr bwMode="auto">
          <a:xfrm>
            <a:off x="33612198" y="13414590"/>
            <a:ext cx="9231936" cy="199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eaLnBrk="1" hangingPunct="1">
              <a:spcBef>
                <a:spcPts val="0"/>
              </a:spcBef>
            </a:pPr>
            <a:r>
              <a:rPr lang="en-US" sz="3200" dirty="0">
                <a:latin typeface="Times New Roman" pitchFamily="18" charset="0"/>
                <a:cs typeface="Times New Roman" pitchFamily="18" charset="0"/>
              </a:rPr>
              <a:t>For both groups, poorer sleep hygiene was significantly associated with greater sleepiness (</a:t>
            </a:r>
            <a:r>
              <a:rPr lang="en-US" sz="3200" i="1" dirty="0">
                <a:latin typeface="Times New Roman" pitchFamily="18" charset="0"/>
                <a:cs typeface="Times New Roman" pitchFamily="18" charset="0"/>
              </a:rPr>
              <a:t>students</a:t>
            </a:r>
            <a:r>
              <a:rPr lang="en-US" sz="3200" dirty="0">
                <a:latin typeface="Times New Roman" pitchFamily="18" charset="0"/>
                <a:cs typeface="Times New Roman" pitchFamily="18" charset="0"/>
              </a:rPr>
              <a:t>: </a:t>
            </a:r>
            <a:r>
              <a:rPr lang="en-US" sz="3200" i="1" dirty="0">
                <a:latin typeface="Times New Roman" pitchFamily="18" charset="0"/>
                <a:cs typeface="Times New Roman" pitchFamily="18" charset="0"/>
              </a:rPr>
              <a:t>r</a:t>
            </a:r>
            <a:r>
              <a:rPr lang="en-US" sz="3200" dirty="0">
                <a:latin typeface="Times New Roman" pitchFamily="18" charset="0"/>
                <a:cs typeface="Times New Roman" pitchFamily="18" charset="0"/>
              </a:rPr>
              <a:t>(68)=.576; </a:t>
            </a:r>
            <a:r>
              <a:rPr lang="en-US" sz="3200" i="1" dirty="0">
                <a:latin typeface="Times New Roman" pitchFamily="18" charset="0"/>
                <a:cs typeface="Times New Roman" pitchFamily="18" charset="0"/>
              </a:rPr>
              <a:t>p</a:t>
            </a:r>
            <a:r>
              <a:rPr lang="en-US" sz="3200" dirty="0">
                <a:latin typeface="Times New Roman" pitchFamily="18" charset="0"/>
                <a:cs typeface="Times New Roman" pitchFamily="18" charset="0"/>
              </a:rPr>
              <a:t>&lt;.05; </a:t>
            </a:r>
            <a:r>
              <a:rPr lang="en-US" sz="3200" i="1" dirty="0">
                <a:latin typeface="Times New Roman" pitchFamily="18" charset="0"/>
                <a:cs typeface="Times New Roman" pitchFamily="18" charset="0"/>
              </a:rPr>
              <a:t>faculty/staff</a:t>
            </a:r>
            <a:r>
              <a:rPr lang="en-US" sz="3200" dirty="0">
                <a:latin typeface="Times New Roman" pitchFamily="18" charset="0"/>
                <a:cs typeface="Times New Roman" pitchFamily="18" charset="0"/>
              </a:rPr>
              <a:t>: (</a:t>
            </a:r>
            <a:r>
              <a:rPr lang="en-US" sz="3200" i="1" dirty="0">
                <a:latin typeface="Times New Roman" pitchFamily="18" charset="0"/>
                <a:cs typeface="Times New Roman" pitchFamily="18" charset="0"/>
              </a:rPr>
              <a:t>r</a:t>
            </a:r>
            <a:r>
              <a:rPr lang="en-US" sz="3200" dirty="0">
                <a:latin typeface="Times New Roman" pitchFamily="18" charset="0"/>
                <a:cs typeface="Times New Roman" pitchFamily="18" charset="0"/>
              </a:rPr>
              <a:t>(37)=.410; </a:t>
            </a:r>
            <a:r>
              <a:rPr lang="en-US" sz="3200" i="1" dirty="0">
                <a:latin typeface="Times New Roman" pitchFamily="18" charset="0"/>
                <a:cs typeface="Times New Roman" pitchFamily="18" charset="0"/>
              </a:rPr>
              <a:t>p</a:t>
            </a:r>
            <a:r>
              <a:rPr lang="en-US" sz="3200" dirty="0">
                <a:latin typeface="Times New Roman" pitchFamily="18" charset="0"/>
                <a:cs typeface="Times New Roman" pitchFamily="18" charset="0"/>
              </a:rPr>
              <a:t>&lt;.05). </a:t>
            </a:r>
          </a:p>
          <a:p>
            <a:pPr eaLnBrk="1" hangingPunct="1">
              <a:spcBef>
                <a:spcPts val="0"/>
              </a:spcBef>
            </a:pPr>
            <a:endParaRPr lang="en-US" sz="2800" dirty="0">
              <a:latin typeface="Times New Roman" pitchFamily="18" charset="0"/>
              <a:cs typeface="Times New Roman" pitchFamily="18" charset="0"/>
            </a:endParaRPr>
          </a:p>
        </p:txBody>
      </p:sp>
      <p:sp>
        <p:nvSpPr>
          <p:cNvPr id="69" name="Text Box 63">
            <a:extLst>
              <a:ext uri="{FF2B5EF4-FFF2-40B4-BE49-F238E27FC236}">
                <a16:creationId xmlns:a16="http://schemas.microsoft.com/office/drawing/2014/main" id="{9967C6CC-A800-4687-8B17-832A1D1487E2}"/>
              </a:ext>
            </a:extLst>
          </p:cNvPr>
          <p:cNvSpPr txBox="1">
            <a:spLocks noChangeArrowheads="1"/>
          </p:cNvSpPr>
          <p:nvPr/>
        </p:nvSpPr>
        <p:spPr bwMode="auto">
          <a:xfrm>
            <a:off x="24059276" y="13414590"/>
            <a:ext cx="9144671" cy="2056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eaLnBrk="1" hangingPunct="1">
              <a:spcBef>
                <a:spcPts val="0"/>
              </a:spcBef>
            </a:pPr>
            <a:r>
              <a:rPr lang="en-US" sz="3200" dirty="0">
                <a:latin typeface="Times New Roman" pitchFamily="18" charset="0"/>
                <a:cs typeface="Times New Roman" pitchFamily="18" charset="0"/>
              </a:rPr>
              <a:t>We defined a change in sleep hygiene as an increase or decrease by at least ½ a standard deviation of the average group change (2.7 points for students and 2.15 for faculty) in a participant’s sleep hygiene score.  </a:t>
            </a:r>
            <a:endParaRPr lang="en-US" sz="2800" dirty="0">
              <a:latin typeface="Times New Roman" pitchFamily="18" charset="0"/>
              <a:cs typeface="Times New Roman" pitchFamily="18" charset="0"/>
            </a:endParaRPr>
          </a:p>
        </p:txBody>
      </p:sp>
      <p:pic>
        <p:nvPicPr>
          <p:cNvPr id="3" name="Picture 2">
            <a:extLst>
              <a:ext uri="{FF2B5EF4-FFF2-40B4-BE49-F238E27FC236}">
                <a16:creationId xmlns:a16="http://schemas.microsoft.com/office/drawing/2014/main" id="{0D25F63F-A251-4FEC-86E2-5DBC900DBD04}"/>
              </a:ext>
            </a:extLst>
          </p:cNvPr>
          <p:cNvPicPr>
            <a:picLocks noChangeAspect="1"/>
          </p:cNvPicPr>
          <p:nvPr/>
        </p:nvPicPr>
        <p:blipFill>
          <a:blip r:embed="rId9"/>
          <a:stretch>
            <a:fillRect/>
          </a:stretch>
        </p:blipFill>
        <p:spPr>
          <a:xfrm>
            <a:off x="34426074" y="7445273"/>
            <a:ext cx="7406339" cy="6034608"/>
          </a:xfrm>
          <a:prstGeom prst="rect">
            <a:avLst/>
          </a:prstGeom>
        </p:spPr>
      </p:pic>
      <p:sp>
        <p:nvSpPr>
          <p:cNvPr id="71" name="TextBox 70">
            <a:extLst>
              <a:ext uri="{FF2B5EF4-FFF2-40B4-BE49-F238E27FC236}">
                <a16:creationId xmlns:a16="http://schemas.microsoft.com/office/drawing/2014/main" id="{E6B400E4-BABA-4516-9025-464EB8B7EFB1}"/>
              </a:ext>
            </a:extLst>
          </p:cNvPr>
          <p:cNvSpPr txBox="1"/>
          <p:nvPr/>
        </p:nvSpPr>
        <p:spPr>
          <a:xfrm>
            <a:off x="35561682" y="7510098"/>
            <a:ext cx="1638590" cy="1100942"/>
          </a:xfrm>
          <a:prstGeom prst="rect">
            <a:avLst/>
          </a:prstGeom>
          <a:noFill/>
        </p:spPr>
        <p:txBody>
          <a:bodyPr wrap="none" rtlCol="0">
            <a:spAutoFit/>
          </a:bodyPr>
          <a:lstStyle/>
          <a:p>
            <a:r>
              <a:rPr lang="en-US" sz="3277" b="1" i="1" dirty="0">
                <a:solidFill>
                  <a:srgbClr val="6B798B"/>
                </a:solidFill>
                <a:latin typeface="+mj-lt"/>
              </a:rPr>
              <a:t>r</a:t>
            </a:r>
            <a:r>
              <a:rPr lang="en-US" sz="3277" b="1" i="1" baseline="30000" dirty="0">
                <a:solidFill>
                  <a:srgbClr val="6B798B"/>
                </a:solidFill>
                <a:latin typeface="+mj-lt"/>
              </a:rPr>
              <a:t>2</a:t>
            </a:r>
            <a:r>
              <a:rPr lang="en-US" sz="3277" b="1" i="1" baseline="-25000" dirty="0">
                <a:solidFill>
                  <a:srgbClr val="6B798B"/>
                </a:solidFill>
                <a:latin typeface="+mj-lt"/>
              </a:rPr>
              <a:t>stu</a:t>
            </a:r>
            <a:r>
              <a:rPr lang="en-US" sz="3277" b="1" dirty="0">
                <a:solidFill>
                  <a:srgbClr val="6B798B"/>
                </a:solidFill>
                <a:latin typeface="+mj-lt"/>
              </a:rPr>
              <a:t>=.33</a:t>
            </a:r>
          </a:p>
          <a:p>
            <a:r>
              <a:rPr lang="en-US" sz="3277" b="1" i="1" dirty="0">
                <a:solidFill>
                  <a:srgbClr val="9BBB59"/>
                </a:solidFill>
                <a:latin typeface="+mj-lt"/>
              </a:rPr>
              <a:t>r</a:t>
            </a:r>
            <a:r>
              <a:rPr lang="en-US" sz="3277" b="1" i="1" baseline="30000" dirty="0">
                <a:solidFill>
                  <a:srgbClr val="9BBB59"/>
                </a:solidFill>
                <a:latin typeface="+mj-lt"/>
              </a:rPr>
              <a:t>2</a:t>
            </a:r>
            <a:r>
              <a:rPr lang="en-US" sz="3277" b="1" i="1" baseline="-25000" dirty="0">
                <a:solidFill>
                  <a:srgbClr val="9BBB59"/>
                </a:solidFill>
                <a:latin typeface="+mj-lt"/>
              </a:rPr>
              <a:t>f/s</a:t>
            </a:r>
            <a:r>
              <a:rPr lang="en-US" sz="3277" b="1" dirty="0">
                <a:solidFill>
                  <a:srgbClr val="9BBB59"/>
                </a:solidFill>
                <a:latin typeface="+mj-lt"/>
              </a:rPr>
              <a:t>=.17</a:t>
            </a:r>
          </a:p>
        </p:txBody>
      </p:sp>
      <p:grpSp>
        <p:nvGrpSpPr>
          <p:cNvPr id="15" name="Group 14">
            <a:extLst>
              <a:ext uri="{FF2B5EF4-FFF2-40B4-BE49-F238E27FC236}">
                <a16:creationId xmlns:a16="http://schemas.microsoft.com/office/drawing/2014/main" id="{11820C0B-224D-4404-80C0-A9BCC4DB34FF}"/>
              </a:ext>
            </a:extLst>
          </p:cNvPr>
          <p:cNvGrpSpPr/>
          <p:nvPr/>
        </p:nvGrpSpPr>
        <p:grpSpPr>
          <a:xfrm>
            <a:off x="14656667" y="7575397"/>
            <a:ext cx="9817968" cy="5713549"/>
            <a:chOff x="14656667" y="7575397"/>
            <a:chExt cx="9817968" cy="5713549"/>
          </a:xfrm>
        </p:grpSpPr>
        <p:grpSp>
          <p:nvGrpSpPr>
            <p:cNvPr id="13" name="Group 12">
              <a:extLst>
                <a:ext uri="{FF2B5EF4-FFF2-40B4-BE49-F238E27FC236}">
                  <a16:creationId xmlns:a16="http://schemas.microsoft.com/office/drawing/2014/main" id="{530844CE-F912-4F60-940C-C562C9BEC092}"/>
                </a:ext>
              </a:extLst>
            </p:cNvPr>
            <p:cNvGrpSpPr/>
            <p:nvPr/>
          </p:nvGrpSpPr>
          <p:grpSpPr>
            <a:xfrm>
              <a:off x="14656667" y="7575397"/>
              <a:ext cx="9817968" cy="4654703"/>
              <a:chOff x="14656667" y="7575397"/>
              <a:chExt cx="9817968" cy="4654703"/>
            </a:xfrm>
          </p:grpSpPr>
          <p:pic>
            <p:nvPicPr>
              <p:cNvPr id="11" name="Picture 10">
                <a:extLst>
                  <a:ext uri="{FF2B5EF4-FFF2-40B4-BE49-F238E27FC236}">
                    <a16:creationId xmlns:a16="http://schemas.microsoft.com/office/drawing/2014/main" id="{0504FFD9-BC92-481C-98C2-B4E67C25A557}"/>
                  </a:ext>
                </a:extLst>
              </p:cNvPr>
              <p:cNvPicPr>
                <a:picLocks noChangeAspect="1"/>
              </p:cNvPicPr>
              <p:nvPr/>
            </p:nvPicPr>
            <p:blipFill rotWithShape="1">
              <a:blip r:embed="rId10"/>
              <a:srcRect r="49689" b="10625"/>
              <a:stretch/>
            </p:blipFill>
            <p:spPr>
              <a:xfrm>
                <a:off x="14656667" y="7575397"/>
                <a:ext cx="5183883" cy="4654703"/>
              </a:xfrm>
              <a:prstGeom prst="rect">
                <a:avLst/>
              </a:prstGeom>
            </p:spPr>
          </p:pic>
          <p:pic>
            <p:nvPicPr>
              <p:cNvPr id="113" name="Picture 112">
                <a:extLst>
                  <a:ext uri="{FF2B5EF4-FFF2-40B4-BE49-F238E27FC236}">
                    <a16:creationId xmlns:a16="http://schemas.microsoft.com/office/drawing/2014/main" id="{BC2FCB21-DC4E-4E36-80A5-7259D3D5A682}"/>
                  </a:ext>
                </a:extLst>
              </p:cNvPr>
              <p:cNvPicPr>
                <a:picLocks noChangeAspect="1"/>
              </p:cNvPicPr>
              <p:nvPr/>
            </p:nvPicPr>
            <p:blipFill rotWithShape="1">
              <a:blip r:embed="rId10"/>
              <a:srcRect l="54641" b="10625"/>
              <a:stretch/>
            </p:blipFill>
            <p:spPr>
              <a:xfrm>
                <a:off x="19800963" y="7575397"/>
                <a:ext cx="4673672" cy="4654703"/>
              </a:xfrm>
              <a:prstGeom prst="rect">
                <a:avLst/>
              </a:prstGeom>
            </p:spPr>
          </p:pic>
        </p:grpSp>
        <p:sp>
          <p:nvSpPr>
            <p:cNvPr id="85" name="Text Box 209">
              <a:extLst>
                <a:ext uri="{FF2B5EF4-FFF2-40B4-BE49-F238E27FC236}">
                  <a16:creationId xmlns:a16="http://schemas.microsoft.com/office/drawing/2014/main" id="{4F6DE4C5-1685-4888-8E09-F5E1C0777B96}"/>
                </a:ext>
              </a:extLst>
            </p:cNvPr>
            <p:cNvSpPr txBox="1">
              <a:spLocks noChangeArrowheads="1"/>
            </p:cNvSpPr>
            <p:nvPr/>
          </p:nvSpPr>
          <p:spPr bwMode="auto">
            <a:xfrm>
              <a:off x="17848992" y="7609272"/>
              <a:ext cx="665512" cy="641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algn="ctr" eaLnBrk="1" hangingPunct="1">
                <a:spcBef>
                  <a:spcPct val="50000"/>
                </a:spcBef>
              </a:pPr>
              <a:r>
                <a:rPr lang="en-US" sz="3600" b="1" dirty="0">
                  <a:latin typeface="Times New Roman" pitchFamily="18" charset="0"/>
                  <a:cs typeface="Times New Roman" pitchFamily="18" charset="0"/>
                </a:rPr>
                <a:t>*</a:t>
              </a:r>
            </a:p>
          </p:txBody>
        </p:sp>
        <p:sp>
          <p:nvSpPr>
            <p:cNvPr id="86" name="Text Box 209">
              <a:extLst>
                <a:ext uri="{FF2B5EF4-FFF2-40B4-BE49-F238E27FC236}">
                  <a16:creationId xmlns:a16="http://schemas.microsoft.com/office/drawing/2014/main" id="{AE26D175-DE1A-40A3-81AC-63AD8F51BD3D}"/>
                </a:ext>
              </a:extLst>
            </p:cNvPr>
            <p:cNvSpPr txBox="1">
              <a:spLocks noChangeArrowheads="1"/>
            </p:cNvSpPr>
            <p:nvPr/>
          </p:nvSpPr>
          <p:spPr bwMode="auto">
            <a:xfrm>
              <a:off x="21095469" y="7612811"/>
              <a:ext cx="665512" cy="641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algn="ctr" eaLnBrk="1" hangingPunct="1">
                <a:spcBef>
                  <a:spcPct val="50000"/>
                </a:spcBef>
              </a:pPr>
              <a:r>
                <a:rPr lang="en-US" sz="3600" b="1" dirty="0">
                  <a:latin typeface="Times New Roman" pitchFamily="18" charset="0"/>
                  <a:cs typeface="Times New Roman" pitchFamily="18" charset="0"/>
                </a:rPr>
                <a:t>*</a:t>
              </a:r>
            </a:p>
          </p:txBody>
        </p:sp>
        <p:sp>
          <p:nvSpPr>
            <p:cNvPr id="93" name="TextBox 92">
              <a:extLst>
                <a:ext uri="{FF2B5EF4-FFF2-40B4-BE49-F238E27FC236}">
                  <a16:creationId xmlns:a16="http://schemas.microsoft.com/office/drawing/2014/main" id="{4D3AABE3-B1B7-4549-80DC-C8E23E161115}"/>
                </a:ext>
              </a:extLst>
            </p:cNvPr>
            <p:cNvSpPr txBox="1"/>
            <p:nvPr/>
          </p:nvSpPr>
          <p:spPr>
            <a:xfrm>
              <a:off x="16924010" y="11443452"/>
              <a:ext cx="1217000" cy="596638"/>
            </a:xfrm>
            <a:prstGeom prst="rect">
              <a:avLst/>
            </a:prstGeom>
            <a:noFill/>
          </p:spPr>
          <p:txBody>
            <a:bodyPr wrap="none" rtlCol="0">
              <a:spAutoFit/>
            </a:bodyPr>
            <a:lstStyle/>
            <a:p>
              <a:r>
                <a:rPr lang="en-US" sz="3277" b="1" i="1" dirty="0">
                  <a:solidFill>
                    <a:schemeClr val="bg1"/>
                  </a:solidFill>
                  <a:latin typeface="+mj-lt"/>
                </a:rPr>
                <a:t>M</a:t>
              </a:r>
              <a:r>
                <a:rPr lang="en-US" sz="3277" b="1" dirty="0">
                  <a:solidFill>
                    <a:schemeClr val="bg1"/>
                  </a:solidFill>
                  <a:latin typeface="+mj-lt"/>
                </a:rPr>
                <a:t>=32</a:t>
              </a:r>
            </a:p>
          </p:txBody>
        </p:sp>
        <p:sp>
          <p:nvSpPr>
            <p:cNvPr id="94" name="TextBox 93">
              <a:extLst>
                <a:ext uri="{FF2B5EF4-FFF2-40B4-BE49-F238E27FC236}">
                  <a16:creationId xmlns:a16="http://schemas.microsoft.com/office/drawing/2014/main" id="{3B2E929A-43DF-43B5-B21E-BD332044C305}"/>
                </a:ext>
              </a:extLst>
            </p:cNvPr>
            <p:cNvSpPr txBox="1"/>
            <p:nvPr/>
          </p:nvSpPr>
          <p:spPr>
            <a:xfrm>
              <a:off x="18157266" y="11424402"/>
              <a:ext cx="1217000" cy="596638"/>
            </a:xfrm>
            <a:prstGeom prst="rect">
              <a:avLst/>
            </a:prstGeom>
            <a:noFill/>
          </p:spPr>
          <p:txBody>
            <a:bodyPr wrap="none" rtlCol="0">
              <a:spAutoFit/>
            </a:bodyPr>
            <a:lstStyle/>
            <a:p>
              <a:r>
                <a:rPr lang="en-US" sz="3277" b="1" i="1" dirty="0">
                  <a:solidFill>
                    <a:schemeClr val="bg1"/>
                  </a:solidFill>
                  <a:latin typeface="+mj-lt"/>
                </a:rPr>
                <a:t>M</a:t>
              </a:r>
              <a:r>
                <a:rPr lang="en-US" sz="3277" b="1" dirty="0">
                  <a:solidFill>
                    <a:schemeClr val="bg1"/>
                  </a:solidFill>
                  <a:latin typeface="+mj-lt"/>
                </a:rPr>
                <a:t>=26</a:t>
              </a:r>
            </a:p>
          </p:txBody>
        </p:sp>
        <p:sp>
          <p:nvSpPr>
            <p:cNvPr id="101" name="Text Box 209">
              <a:extLst>
                <a:ext uri="{FF2B5EF4-FFF2-40B4-BE49-F238E27FC236}">
                  <a16:creationId xmlns:a16="http://schemas.microsoft.com/office/drawing/2014/main" id="{0BC0A361-2E17-4422-A786-35C73862C4AD}"/>
                </a:ext>
              </a:extLst>
            </p:cNvPr>
            <p:cNvSpPr txBox="1">
              <a:spLocks noChangeArrowheads="1"/>
            </p:cNvSpPr>
            <p:nvPr/>
          </p:nvSpPr>
          <p:spPr bwMode="auto">
            <a:xfrm>
              <a:off x="16581552" y="12125515"/>
              <a:ext cx="1901915" cy="456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algn="ctr" eaLnBrk="1" hangingPunct="1">
                <a:spcBef>
                  <a:spcPct val="50000"/>
                </a:spcBef>
              </a:pPr>
              <a:r>
                <a:rPr lang="en-US" b="1" dirty="0">
                  <a:solidFill>
                    <a:srgbClr val="8091A6"/>
                  </a:solidFill>
                  <a:latin typeface="Times New Roman" pitchFamily="18" charset="0"/>
                  <a:cs typeface="Times New Roman" pitchFamily="18" charset="0"/>
                </a:rPr>
                <a:t>Students</a:t>
              </a:r>
            </a:p>
          </p:txBody>
        </p:sp>
        <p:sp>
          <p:nvSpPr>
            <p:cNvPr id="107" name="Text Box 209">
              <a:extLst>
                <a:ext uri="{FF2B5EF4-FFF2-40B4-BE49-F238E27FC236}">
                  <a16:creationId xmlns:a16="http://schemas.microsoft.com/office/drawing/2014/main" id="{55D5CAB0-3F65-4881-B0A6-6619CEF5D7FC}"/>
                </a:ext>
              </a:extLst>
            </p:cNvPr>
            <p:cNvSpPr txBox="1">
              <a:spLocks noChangeArrowheads="1"/>
            </p:cNvSpPr>
            <p:nvPr/>
          </p:nvSpPr>
          <p:spPr bwMode="auto">
            <a:xfrm>
              <a:off x="17836471" y="12130632"/>
              <a:ext cx="1901915" cy="825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algn="ctr" eaLnBrk="1" hangingPunct="1">
                <a:spcBef>
                  <a:spcPts val="0"/>
                </a:spcBef>
              </a:pPr>
              <a:r>
                <a:rPr lang="en-US" b="1" dirty="0">
                  <a:solidFill>
                    <a:srgbClr val="9BBB59"/>
                  </a:solidFill>
                  <a:latin typeface="Times New Roman" pitchFamily="18" charset="0"/>
                  <a:cs typeface="Times New Roman" pitchFamily="18" charset="0"/>
                </a:rPr>
                <a:t>Faculty/</a:t>
              </a:r>
            </a:p>
            <a:p>
              <a:pPr algn="ctr" eaLnBrk="1" hangingPunct="1">
                <a:spcBef>
                  <a:spcPts val="0"/>
                </a:spcBef>
              </a:pPr>
              <a:r>
                <a:rPr lang="en-US" b="1" dirty="0">
                  <a:solidFill>
                    <a:srgbClr val="9BBB59"/>
                  </a:solidFill>
                  <a:latin typeface="Times New Roman" pitchFamily="18" charset="0"/>
                  <a:cs typeface="Times New Roman" pitchFamily="18" charset="0"/>
                </a:rPr>
                <a:t>Staff</a:t>
              </a:r>
            </a:p>
          </p:txBody>
        </p:sp>
        <p:sp>
          <p:nvSpPr>
            <p:cNvPr id="110" name="Text Box 209">
              <a:extLst>
                <a:ext uri="{FF2B5EF4-FFF2-40B4-BE49-F238E27FC236}">
                  <a16:creationId xmlns:a16="http://schemas.microsoft.com/office/drawing/2014/main" id="{690DFEAE-547F-408B-BFDF-D1B16A3B3F06}"/>
                </a:ext>
              </a:extLst>
            </p:cNvPr>
            <p:cNvSpPr txBox="1">
              <a:spLocks noChangeArrowheads="1"/>
            </p:cNvSpPr>
            <p:nvPr/>
          </p:nvSpPr>
          <p:spPr bwMode="auto">
            <a:xfrm>
              <a:off x="17247622" y="12828963"/>
              <a:ext cx="1901915" cy="456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algn="ctr" eaLnBrk="1" hangingPunct="1">
                <a:spcBef>
                  <a:spcPct val="50000"/>
                </a:spcBef>
              </a:pPr>
              <a:r>
                <a:rPr lang="en-US" b="1" dirty="0">
                  <a:latin typeface="Times New Roman" pitchFamily="18" charset="0"/>
                  <a:cs typeface="Times New Roman" pitchFamily="18" charset="0"/>
                </a:rPr>
                <a:t>Time 1</a:t>
              </a:r>
            </a:p>
          </p:txBody>
        </p:sp>
        <p:sp>
          <p:nvSpPr>
            <p:cNvPr id="114" name="TextBox 113">
              <a:extLst>
                <a:ext uri="{FF2B5EF4-FFF2-40B4-BE49-F238E27FC236}">
                  <a16:creationId xmlns:a16="http://schemas.microsoft.com/office/drawing/2014/main" id="{8E83F81F-5B8C-46E3-B1B1-C8F8A12E212E}"/>
                </a:ext>
              </a:extLst>
            </p:cNvPr>
            <p:cNvSpPr txBox="1"/>
            <p:nvPr/>
          </p:nvSpPr>
          <p:spPr>
            <a:xfrm>
              <a:off x="20181560" y="11443452"/>
              <a:ext cx="1217000" cy="596638"/>
            </a:xfrm>
            <a:prstGeom prst="rect">
              <a:avLst/>
            </a:prstGeom>
            <a:noFill/>
          </p:spPr>
          <p:txBody>
            <a:bodyPr wrap="none" rtlCol="0">
              <a:spAutoFit/>
            </a:bodyPr>
            <a:lstStyle/>
            <a:p>
              <a:r>
                <a:rPr lang="en-US" sz="3277" b="1" i="1" dirty="0">
                  <a:solidFill>
                    <a:schemeClr val="bg1"/>
                  </a:solidFill>
                  <a:latin typeface="+mj-lt"/>
                </a:rPr>
                <a:t>M</a:t>
              </a:r>
              <a:r>
                <a:rPr lang="en-US" sz="3277" b="1" dirty="0">
                  <a:solidFill>
                    <a:schemeClr val="bg1"/>
                  </a:solidFill>
                  <a:latin typeface="+mj-lt"/>
                </a:rPr>
                <a:t>=31</a:t>
              </a:r>
            </a:p>
          </p:txBody>
        </p:sp>
        <p:sp>
          <p:nvSpPr>
            <p:cNvPr id="115" name="TextBox 114">
              <a:extLst>
                <a:ext uri="{FF2B5EF4-FFF2-40B4-BE49-F238E27FC236}">
                  <a16:creationId xmlns:a16="http://schemas.microsoft.com/office/drawing/2014/main" id="{DB8DE287-E953-4C67-AD93-6470048D31C6}"/>
                </a:ext>
              </a:extLst>
            </p:cNvPr>
            <p:cNvSpPr txBox="1"/>
            <p:nvPr/>
          </p:nvSpPr>
          <p:spPr>
            <a:xfrm>
              <a:off x="21414816" y="11424402"/>
              <a:ext cx="1217000" cy="596638"/>
            </a:xfrm>
            <a:prstGeom prst="rect">
              <a:avLst/>
            </a:prstGeom>
            <a:noFill/>
          </p:spPr>
          <p:txBody>
            <a:bodyPr wrap="none" rtlCol="0">
              <a:spAutoFit/>
            </a:bodyPr>
            <a:lstStyle/>
            <a:p>
              <a:r>
                <a:rPr lang="en-US" sz="3277" b="1" i="1" dirty="0">
                  <a:solidFill>
                    <a:schemeClr val="bg1"/>
                  </a:solidFill>
                  <a:latin typeface="+mj-lt"/>
                </a:rPr>
                <a:t>M</a:t>
              </a:r>
              <a:r>
                <a:rPr lang="en-US" sz="3277" b="1" dirty="0">
                  <a:solidFill>
                    <a:schemeClr val="bg1"/>
                  </a:solidFill>
                  <a:latin typeface="+mj-lt"/>
                </a:rPr>
                <a:t>=26</a:t>
              </a:r>
            </a:p>
          </p:txBody>
        </p:sp>
        <p:sp>
          <p:nvSpPr>
            <p:cNvPr id="116" name="Text Box 209">
              <a:extLst>
                <a:ext uri="{FF2B5EF4-FFF2-40B4-BE49-F238E27FC236}">
                  <a16:creationId xmlns:a16="http://schemas.microsoft.com/office/drawing/2014/main" id="{53DE9F0F-5E5D-4D4E-BCA2-4EBB5377971A}"/>
                </a:ext>
              </a:extLst>
            </p:cNvPr>
            <p:cNvSpPr txBox="1">
              <a:spLocks noChangeArrowheads="1"/>
            </p:cNvSpPr>
            <p:nvPr/>
          </p:nvSpPr>
          <p:spPr bwMode="auto">
            <a:xfrm>
              <a:off x="19828035" y="12118424"/>
              <a:ext cx="1901915" cy="456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algn="ctr" eaLnBrk="1" hangingPunct="1">
                <a:spcBef>
                  <a:spcPct val="50000"/>
                </a:spcBef>
              </a:pPr>
              <a:r>
                <a:rPr lang="en-US" b="1" dirty="0">
                  <a:solidFill>
                    <a:srgbClr val="8091A6"/>
                  </a:solidFill>
                  <a:latin typeface="Times New Roman" pitchFamily="18" charset="0"/>
                  <a:cs typeface="Times New Roman" pitchFamily="18" charset="0"/>
                </a:rPr>
                <a:t>Students</a:t>
              </a:r>
            </a:p>
          </p:txBody>
        </p:sp>
        <p:sp>
          <p:nvSpPr>
            <p:cNvPr id="117" name="Text Box 209">
              <a:extLst>
                <a:ext uri="{FF2B5EF4-FFF2-40B4-BE49-F238E27FC236}">
                  <a16:creationId xmlns:a16="http://schemas.microsoft.com/office/drawing/2014/main" id="{6CF607AF-2771-4538-8F9B-5227E0157620}"/>
                </a:ext>
              </a:extLst>
            </p:cNvPr>
            <p:cNvSpPr txBox="1">
              <a:spLocks noChangeArrowheads="1"/>
            </p:cNvSpPr>
            <p:nvPr/>
          </p:nvSpPr>
          <p:spPr bwMode="auto">
            <a:xfrm>
              <a:off x="21082954" y="12123541"/>
              <a:ext cx="1901915" cy="825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algn="ctr" eaLnBrk="1" hangingPunct="1">
                <a:spcBef>
                  <a:spcPts val="0"/>
                </a:spcBef>
              </a:pPr>
              <a:r>
                <a:rPr lang="en-US" b="1" dirty="0">
                  <a:solidFill>
                    <a:srgbClr val="9BBB59"/>
                  </a:solidFill>
                  <a:latin typeface="Times New Roman" pitchFamily="18" charset="0"/>
                  <a:cs typeface="Times New Roman" pitchFamily="18" charset="0"/>
                </a:rPr>
                <a:t>Faculty/</a:t>
              </a:r>
            </a:p>
            <a:p>
              <a:pPr algn="ctr" eaLnBrk="1" hangingPunct="1">
                <a:spcBef>
                  <a:spcPts val="0"/>
                </a:spcBef>
              </a:pPr>
              <a:r>
                <a:rPr lang="en-US" b="1" dirty="0">
                  <a:solidFill>
                    <a:srgbClr val="9BBB59"/>
                  </a:solidFill>
                  <a:latin typeface="Times New Roman" pitchFamily="18" charset="0"/>
                  <a:cs typeface="Times New Roman" pitchFamily="18" charset="0"/>
                </a:rPr>
                <a:t>Staff</a:t>
              </a:r>
            </a:p>
          </p:txBody>
        </p:sp>
        <p:sp>
          <p:nvSpPr>
            <p:cNvPr id="118" name="Text Box 209">
              <a:extLst>
                <a:ext uri="{FF2B5EF4-FFF2-40B4-BE49-F238E27FC236}">
                  <a16:creationId xmlns:a16="http://schemas.microsoft.com/office/drawing/2014/main" id="{B5F012F0-2E5F-4A6A-8BD6-65B8BC1C5E72}"/>
                </a:ext>
              </a:extLst>
            </p:cNvPr>
            <p:cNvSpPr txBox="1">
              <a:spLocks noChangeArrowheads="1"/>
            </p:cNvSpPr>
            <p:nvPr/>
          </p:nvSpPr>
          <p:spPr bwMode="auto">
            <a:xfrm>
              <a:off x="20494102" y="12832502"/>
              <a:ext cx="1901915" cy="456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algn="ctr" eaLnBrk="1" hangingPunct="1">
                <a:spcBef>
                  <a:spcPct val="50000"/>
                </a:spcBef>
              </a:pPr>
              <a:r>
                <a:rPr lang="en-US" b="1" dirty="0">
                  <a:latin typeface="Times New Roman" pitchFamily="18" charset="0"/>
                  <a:cs typeface="Times New Roman" pitchFamily="18" charset="0"/>
                </a:rPr>
                <a:t>Time 2</a:t>
              </a:r>
            </a:p>
          </p:txBody>
        </p:sp>
      </p:grpSp>
      <p:sp>
        <p:nvSpPr>
          <p:cNvPr id="119" name="Text Box 209">
            <a:extLst>
              <a:ext uri="{FF2B5EF4-FFF2-40B4-BE49-F238E27FC236}">
                <a16:creationId xmlns:a16="http://schemas.microsoft.com/office/drawing/2014/main" id="{FD4919A0-A617-4E52-A312-666C0484C75F}"/>
              </a:ext>
            </a:extLst>
          </p:cNvPr>
          <p:cNvSpPr txBox="1">
            <a:spLocks noChangeArrowheads="1"/>
          </p:cNvSpPr>
          <p:nvPr/>
        </p:nvSpPr>
        <p:spPr bwMode="auto">
          <a:xfrm>
            <a:off x="25312184" y="12140422"/>
            <a:ext cx="1901915" cy="364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algn="ctr" eaLnBrk="1" hangingPunct="1">
              <a:spcBef>
                <a:spcPct val="50000"/>
              </a:spcBef>
            </a:pPr>
            <a:r>
              <a:rPr lang="en-US" sz="1800" b="1" dirty="0">
                <a:solidFill>
                  <a:srgbClr val="8091A6"/>
                </a:solidFill>
                <a:latin typeface="Times New Roman" pitchFamily="18" charset="0"/>
                <a:cs typeface="Times New Roman" pitchFamily="18" charset="0"/>
              </a:rPr>
              <a:t>Students</a:t>
            </a:r>
          </a:p>
        </p:txBody>
      </p:sp>
      <p:sp>
        <p:nvSpPr>
          <p:cNvPr id="122" name="Text Box 209">
            <a:extLst>
              <a:ext uri="{FF2B5EF4-FFF2-40B4-BE49-F238E27FC236}">
                <a16:creationId xmlns:a16="http://schemas.microsoft.com/office/drawing/2014/main" id="{83D1E908-3A3F-4880-8AC7-C55232368702}"/>
              </a:ext>
            </a:extLst>
          </p:cNvPr>
          <p:cNvSpPr txBox="1">
            <a:spLocks noChangeArrowheads="1"/>
          </p:cNvSpPr>
          <p:nvPr/>
        </p:nvSpPr>
        <p:spPr bwMode="auto">
          <a:xfrm>
            <a:off x="25797501" y="12737536"/>
            <a:ext cx="1901915" cy="456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algn="ctr" eaLnBrk="1" hangingPunct="1">
              <a:spcBef>
                <a:spcPct val="50000"/>
              </a:spcBef>
            </a:pPr>
            <a:r>
              <a:rPr lang="en-US" b="1" dirty="0">
                <a:latin typeface="Times New Roman" pitchFamily="18" charset="0"/>
                <a:cs typeface="Times New Roman" pitchFamily="18" charset="0"/>
              </a:rPr>
              <a:t>SH worsened</a:t>
            </a:r>
          </a:p>
        </p:txBody>
      </p:sp>
      <p:sp>
        <p:nvSpPr>
          <p:cNvPr id="127" name="Text Box 209">
            <a:extLst>
              <a:ext uri="{FF2B5EF4-FFF2-40B4-BE49-F238E27FC236}">
                <a16:creationId xmlns:a16="http://schemas.microsoft.com/office/drawing/2014/main" id="{CF3A3CEA-1BAF-49C1-8A7F-7FB743D3D696}"/>
              </a:ext>
            </a:extLst>
          </p:cNvPr>
          <p:cNvSpPr txBox="1">
            <a:spLocks noChangeArrowheads="1"/>
          </p:cNvSpPr>
          <p:nvPr/>
        </p:nvSpPr>
        <p:spPr bwMode="auto">
          <a:xfrm>
            <a:off x="28243904" y="12737536"/>
            <a:ext cx="1901915" cy="456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algn="ctr" eaLnBrk="1" hangingPunct="1">
              <a:spcBef>
                <a:spcPct val="50000"/>
              </a:spcBef>
            </a:pPr>
            <a:r>
              <a:rPr lang="en-US" b="1" dirty="0">
                <a:latin typeface="Times New Roman" pitchFamily="18" charset="0"/>
                <a:cs typeface="Times New Roman" pitchFamily="18" charset="0"/>
              </a:rPr>
              <a:t>SH Held</a:t>
            </a:r>
          </a:p>
        </p:txBody>
      </p:sp>
      <p:sp>
        <p:nvSpPr>
          <p:cNvPr id="135" name="Text Box 209">
            <a:extLst>
              <a:ext uri="{FF2B5EF4-FFF2-40B4-BE49-F238E27FC236}">
                <a16:creationId xmlns:a16="http://schemas.microsoft.com/office/drawing/2014/main" id="{A66B8351-2F86-4564-A2F2-72AC9D3098E7}"/>
              </a:ext>
            </a:extLst>
          </p:cNvPr>
          <p:cNvSpPr txBox="1">
            <a:spLocks noChangeArrowheads="1"/>
          </p:cNvSpPr>
          <p:nvPr/>
        </p:nvSpPr>
        <p:spPr bwMode="auto">
          <a:xfrm>
            <a:off x="30208792" y="12140422"/>
            <a:ext cx="1901915" cy="364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algn="ctr" eaLnBrk="1" hangingPunct="1">
              <a:spcBef>
                <a:spcPct val="50000"/>
              </a:spcBef>
            </a:pPr>
            <a:r>
              <a:rPr lang="en-US" sz="1800" b="1" dirty="0">
                <a:solidFill>
                  <a:srgbClr val="8091A6"/>
                </a:solidFill>
                <a:latin typeface="Times New Roman" pitchFamily="18" charset="0"/>
                <a:cs typeface="Times New Roman" pitchFamily="18" charset="0"/>
              </a:rPr>
              <a:t>Students</a:t>
            </a:r>
          </a:p>
        </p:txBody>
      </p:sp>
      <p:sp>
        <p:nvSpPr>
          <p:cNvPr id="136" name="Text Box 209">
            <a:extLst>
              <a:ext uri="{FF2B5EF4-FFF2-40B4-BE49-F238E27FC236}">
                <a16:creationId xmlns:a16="http://schemas.microsoft.com/office/drawing/2014/main" id="{D2EBB805-44DD-462E-AF9A-B4C5FA732E7B}"/>
              </a:ext>
            </a:extLst>
          </p:cNvPr>
          <p:cNvSpPr txBox="1">
            <a:spLocks noChangeArrowheads="1"/>
          </p:cNvSpPr>
          <p:nvPr/>
        </p:nvSpPr>
        <p:spPr bwMode="auto">
          <a:xfrm>
            <a:off x="31164244" y="12140422"/>
            <a:ext cx="1901915" cy="641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algn="ctr" eaLnBrk="1" hangingPunct="1">
              <a:spcBef>
                <a:spcPts val="0"/>
              </a:spcBef>
            </a:pPr>
            <a:r>
              <a:rPr lang="en-US" sz="1800" b="1" dirty="0">
                <a:solidFill>
                  <a:srgbClr val="9BBB59"/>
                </a:solidFill>
                <a:latin typeface="Times New Roman" pitchFamily="18" charset="0"/>
                <a:cs typeface="Times New Roman" pitchFamily="18" charset="0"/>
              </a:rPr>
              <a:t>Faculty/</a:t>
            </a:r>
          </a:p>
          <a:p>
            <a:pPr algn="ctr" eaLnBrk="1" hangingPunct="1">
              <a:spcBef>
                <a:spcPts val="0"/>
              </a:spcBef>
            </a:pPr>
            <a:r>
              <a:rPr lang="en-US" sz="1800" b="1" dirty="0">
                <a:solidFill>
                  <a:srgbClr val="9BBB59"/>
                </a:solidFill>
                <a:latin typeface="Times New Roman" pitchFamily="18" charset="0"/>
                <a:cs typeface="Times New Roman" pitchFamily="18" charset="0"/>
              </a:rPr>
              <a:t>Staff</a:t>
            </a:r>
          </a:p>
        </p:txBody>
      </p:sp>
      <p:sp>
        <p:nvSpPr>
          <p:cNvPr id="137" name="Text Box 209">
            <a:extLst>
              <a:ext uri="{FF2B5EF4-FFF2-40B4-BE49-F238E27FC236}">
                <a16:creationId xmlns:a16="http://schemas.microsoft.com/office/drawing/2014/main" id="{35985841-2CFE-48B6-9FC5-3EC35B4638FE}"/>
              </a:ext>
            </a:extLst>
          </p:cNvPr>
          <p:cNvSpPr txBox="1">
            <a:spLocks noChangeArrowheads="1"/>
          </p:cNvSpPr>
          <p:nvPr/>
        </p:nvSpPr>
        <p:spPr bwMode="auto">
          <a:xfrm>
            <a:off x="30663924" y="12737536"/>
            <a:ext cx="1940979" cy="456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algn="ctr" eaLnBrk="1" hangingPunct="1">
              <a:spcBef>
                <a:spcPct val="50000"/>
              </a:spcBef>
            </a:pPr>
            <a:r>
              <a:rPr lang="en-US" b="1" dirty="0">
                <a:latin typeface="Times New Roman" pitchFamily="18" charset="0"/>
                <a:cs typeface="Times New Roman" pitchFamily="18" charset="0"/>
              </a:rPr>
              <a:t>SH Improved</a:t>
            </a:r>
          </a:p>
        </p:txBody>
      </p:sp>
      <p:grpSp>
        <p:nvGrpSpPr>
          <p:cNvPr id="17" name="Group 16">
            <a:extLst>
              <a:ext uri="{FF2B5EF4-FFF2-40B4-BE49-F238E27FC236}">
                <a16:creationId xmlns:a16="http://schemas.microsoft.com/office/drawing/2014/main" id="{8CF0E65E-4783-451A-8D22-7B36EDAD78D8}"/>
              </a:ext>
            </a:extLst>
          </p:cNvPr>
          <p:cNvGrpSpPr/>
          <p:nvPr/>
        </p:nvGrpSpPr>
        <p:grpSpPr>
          <a:xfrm>
            <a:off x="24048417" y="7583882"/>
            <a:ext cx="8654143" cy="4989362"/>
            <a:chOff x="24048417" y="7583882"/>
            <a:chExt cx="8654143" cy="4989362"/>
          </a:xfrm>
        </p:grpSpPr>
        <p:pic>
          <p:nvPicPr>
            <p:cNvPr id="16" name="Picture 15">
              <a:extLst>
                <a:ext uri="{FF2B5EF4-FFF2-40B4-BE49-F238E27FC236}">
                  <a16:creationId xmlns:a16="http://schemas.microsoft.com/office/drawing/2014/main" id="{F63BDB2A-D8B2-4BA0-99BF-E50F1BCC9C85}"/>
                </a:ext>
              </a:extLst>
            </p:cNvPr>
            <p:cNvPicPr>
              <a:picLocks noChangeAspect="1"/>
            </p:cNvPicPr>
            <p:nvPr/>
          </p:nvPicPr>
          <p:blipFill rotWithShape="1">
            <a:blip r:embed="rId11"/>
            <a:srcRect r="6260" b="26225"/>
            <a:stretch/>
          </p:blipFill>
          <p:spPr>
            <a:xfrm>
              <a:off x="24048417" y="7583882"/>
              <a:ext cx="8654143" cy="4688902"/>
            </a:xfrm>
            <a:prstGeom prst="rect">
              <a:avLst/>
            </a:prstGeom>
          </p:spPr>
        </p:pic>
        <p:sp>
          <p:nvSpPr>
            <p:cNvPr id="139" name="Rectangle 138">
              <a:extLst>
                <a:ext uri="{FF2B5EF4-FFF2-40B4-BE49-F238E27FC236}">
                  <a16:creationId xmlns:a16="http://schemas.microsoft.com/office/drawing/2014/main" id="{B39D29EC-B017-4361-AD40-4B449F96F4D9}"/>
                </a:ext>
              </a:extLst>
            </p:cNvPr>
            <p:cNvSpPr/>
            <p:nvPr/>
          </p:nvSpPr>
          <p:spPr>
            <a:xfrm rot="5400000">
              <a:off x="30178160" y="12172795"/>
              <a:ext cx="476812" cy="324086"/>
            </a:xfrm>
            <a:prstGeom prst="rect">
              <a:avLst/>
            </a:prstGeom>
            <a:solidFill>
              <a:srgbClr val="EDEC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77"/>
            </a:p>
          </p:txBody>
        </p:sp>
        <p:sp>
          <p:nvSpPr>
            <p:cNvPr id="140" name="Rectangle 139">
              <a:extLst>
                <a:ext uri="{FF2B5EF4-FFF2-40B4-BE49-F238E27FC236}">
                  <a16:creationId xmlns:a16="http://schemas.microsoft.com/office/drawing/2014/main" id="{4BC4EB73-6425-43A4-B938-5D054E773E94}"/>
                </a:ext>
              </a:extLst>
            </p:cNvPr>
            <p:cNvSpPr/>
            <p:nvPr/>
          </p:nvSpPr>
          <p:spPr>
            <a:xfrm rot="5400000">
              <a:off x="27667483" y="12172795"/>
              <a:ext cx="476812" cy="324086"/>
            </a:xfrm>
            <a:prstGeom prst="rect">
              <a:avLst/>
            </a:prstGeom>
            <a:solidFill>
              <a:srgbClr val="EDEC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77"/>
            </a:p>
          </p:txBody>
        </p:sp>
      </p:grpSp>
      <p:sp>
        <p:nvSpPr>
          <p:cNvPr id="143" name="Text Box 209">
            <a:extLst>
              <a:ext uri="{FF2B5EF4-FFF2-40B4-BE49-F238E27FC236}">
                <a16:creationId xmlns:a16="http://schemas.microsoft.com/office/drawing/2014/main" id="{25BCBA44-E902-42AA-A6FD-31110B16E277}"/>
              </a:ext>
            </a:extLst>
          </p:cNvPr>
          <p:cNvSpPr txBox="1">
            <a:spLocks noChangeArrowheads="1"/>
          </p:cNvSpPr>
          <p:nvPr/>
        </p:nvSpPr>
        <p:spPr bwMode="auto">
          <a:xfrm>
            <a:off x="28704442" y="12140422"/>
            <a:ext cx="1901915" cy="641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algn="ctr" eaLnBrk="1" hangingPunct="1">
              <a:spcBef>
                <a:spcPts val="0"/>
              </a:spcBef>
            </a:pPr>
            <a:r>
              <a:rPr lang="en-US" sz="1800" b="1" dirty="0">
                <a:solidFill>
                  <a:srgbClr val="9BBB59"/>
                </a:solidFill>
                <a:latin typeface="Times New Roman" pitchFamily="18" charset="0"/>
                <a:cs typeface="Times New Roman" pitchFamily="18" charset="0"/>
              </a:rPr>
              <a:t>Faculty/</a:t>
            </a:r>
          </a:p>
          <a:p>
            <a:pPr algn="ctr" eaLnBrk="1" hangingPunct="1">
              <a:spcBef>
                <a:spcPts val="0"/>
              </a:spcBef>
            </a:pPr>
            <a:r>
              <a:rPr lang="en-US" sz="1800" b="1" dirty="0">
                <a:solidFill>
                  <a:srgbClr val="9BBB59"/>
                </a:solidFill>
                <a:latin typeface="Times New Roman" pitchFamily="18" charset="0"/>
                <a:cs typeface="Times New Roman" pitchFamily="18" charset="0"/>
              </a:rPr>
              <a:t>Staff</a:t>
            </a:r>
          </a:p>
        </p:txBody>
      </p:sp>
      <p:sp>
        <p:nvSpPr>
          <p:cNvPr id="144" name="Text Box 209">
            <a:extLst>
              <a:ext uri="{FF2B5EF4-FFF2-40B4-BE49-F238E27FC236}">
                <a16:creationId xmlns:a16="http://schemas.microsoft.com/office/drawing/2014/main" id="{B25F1D3F-DCDB-4ACE-9E0C-A3DE5BFE420F}"/>
              </a:ext>
            </a:extLst>
          </p:cNvPr>
          <p:cNvSpPr txBox="1">
            <a:spLocks noChangeArrowheads="1"/>
          </p:cNvSpPr>
          <p:nvPr/>
        </p:nvSpPr>
        <p:spPr bwMode="auto">
          <a:xfrm>
            <a:off x="27747954" y="12140422"/>
            <a:ext cx="1901915" cy="364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algn="ctr" eaLnBrk="1" hangingPunct="1">
              <a:spcBef>
                <a:spcPct val="50000"/>
              </a:spcBef>
            </a:pPr>
            <a:r>
              <a:rPr lang="en-US" sz="1800" b="1" dirty="0">
                <a:solidFill>
                  <a:srgbClr val="8091A6"/>
                </a:solidFill>
                <a:latin typeface="Times New Roman" pitchFamily="18" charset="0"/>
                <a:cs typeface="Times New Roman" pitchFamily="18" charset="0"/>
              </a:rPr>
              <a:t>Students</a:t>
            </a:r>
          </a:p>
        </p:txBody>
      </p:sp>
      <p:sp>
        <p:nvSpPr>
          <p:cNvPr id="145" name="Text Box 209">
            <a:extLst>
              <a:ext uri="{FF2B5EF4-FFF2-40B4-BE49-F238E27FC236}">
                <a16:creationId xmlns:a16="http://schemas.microsoft.com/office/drawing/2014/main" id="{DA3E6043-87BA-4AB3-A4D2-7A94077D8B9A}"/>
              </a:ext>
            </a:extLst>
          </p:cNvPr>
          <p:cNvSpPr txBox="1">
            <a:spLocks noChangeArrowheads="1"/>
          </p:cNvSpPr>
          <p:nvPr/>
        </p:nvSpPr>
        <p:spPr bwMode="auto">
          <a:xfrm>
            <a:off x="26258354" y="12140422"/>
            <a:ext cx="1901915" cy="641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algn="ctr" eaLnBrk="1" hangingPunct="1">
              <a:spcBef>
                <a:spcPts val="0"/>
              </a:spcBef>
            </a:pPr>
            <a:r>
              <a:rPr lang="en-US" sz="1800" b="1" dirty="0">
                <a:solidFill>
                  <a:srgbClr val="9BBB59"/>
                </a:solidFill>
                <a:latin typeface="Times New Roman" pitchFamily="18" charset="0"/>
                <a:cs typeface="Times New Roman" pitchFamily="18" charset="0"/>
              </a:rPr>
              <a:t>Faculty/</a:t>
            </a:r>
          </a:p>
          <a:p>
            <a:pPr algn="ctr" eaLnBrk="1" hangingPunct="1">
              <a:spcBef>
                <a:spcPts val="0"/>
              </a:spcBef>
            </a:pPr>
            <a:r>
              <a:rPr lang="en-US" sz="1800" b="1" dirty="0">
                <a:solidFill>
                  <a:srgbClr val="9BBB59"/>
                </a:solidFill>
                <a:latin typeface="Times New Roman" pitchFamily="18" charset="0"/>
                <a:cs typeface="Times New Roman" pitchFamily="18" charset="0"/>
              </a:rPr>
              <a:t>Staff</a:t>
            </a:r>
          </a:p>
        </p:txBody>
      </p:sp>
      <p:pic>
        <p:nvPicPr>
          <p:cNvPr id="4" name="Picture 3">
            <a:extLst>
              <a:ext uri="{FF2B5EF4-FFF2-40B4-BE49-F238E27FC236}">
                <a16:creationId xmlns:a16="http://schemas.microsoft.com/office/drawing/2014/main" id="{F58D7681-768E-234A-B882-B2861DE92AD3}"/>
              </a:ext>
            </a:extLst>
          </p:cNvPr>
          <p:cNvPicPr>
            <a:picLocks noChangeAspect="1"/>
          </p:cNvPicPr>
          <p:nvPr/>
        </p:nvPicPr>
        <p:blipFill rotWithShape="1">
          <a:blip r:embed="rId12"/>
          <a:srcRect l="60894"/>
          <a:stretch/>
        </p:blipFill>
        <p:spPr>
          <a:xfrm>
            <a:off x="11565487" y="17386471"/>
            <a:ext cx="2463384" cy="3733800"/>
          </a:xfrm>
          <a:prstGeom prst="rect">
            <a:avLst/>
          </a:prstGeom>
        </p:spPr>
      </p:pic>
      <p:pic>
        <p:nvPicPr>
          <p:cNvPr id="5" name="Picture 4">
            <a:extLst>
              <a:ext uri="{FF2B5EF4-FFF2-40B4-BE49-F238E27FC236}">
                <a16:creationId xmlns:a16="http://schemas.microsoft.com/office/drawing/2014/main" id="{8556F571-B144-7949-932A-C05BC90D845A}"/>
              </a:ext>
            </a:extLst>
          </p:cNvPr>
          <p:cNvPicPr>
            <a:picLocks noChangeAspect="1"/>
          </p:cNvPicPr>
          <p:nvPr/>
        </p:nvPicPr>
        <p:blipFill rotWithShape="1">
          <a:blip r:embed="rId13"/>
          <a:srcRect l="7768" t="58281" r="47888"/>
          <a:stretch/>
        </p:blipFill>
        <p:spPr>
          <a:xfrm>
            <a:off x="9108138" y="17336701"/>
            <a:ext cx="2635626" cy="2341868"/>
          </a:xfrm>
          <a:prstGeom prst="rect">
            <a:avLst/>
          </a:prstGeom>
        </p:spPr>
      </p:pic>
    </p:spTree>
    <p:extLst>
      <p:ext uri="{BB962C8B-B14F-4D97-AF65-F5344CB8AC3E}">
        <p14:creationId xmlns:p14="http://schemas.microsoft.com/office/powerpoint/2010/main" val="124544014"/>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21887</TotalTime>
  <Words>2265</Words>
  <Application>Microsoft Macintosh PowerPoint</Application>
  <PresentationFormat>Custom</PresentationFormat>
  <Paragraphs>114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ＭＳ Ｐゴシック</vt:lpstr>
      <vt:lpstr>ＭＳ Ｐゴシック</vt:lpstr>
      <vt:lpstr>Helvetica</vt:lpstr>
      <vt:lpstr>Times New Roman</vt:lpstr>
      <vt:lpstr>Wingdings</vt:lpstr>
      <vt:lpstr>Default Design</vt:lpstr>
      <vt:lpstr>PowerPoint Presentation</vt:lpstr>
    </vt:vector>
  </TitlesOfParts>
  <Company>Swarthmore College</Company>
  <LinksUpToDate>false</LinksUpToDate>
  <SharedDoc>false</SharedDoc>
  <HyperlinkBase>http://www.swarthmore.edu/NatSci/cpurrin1/posteradvice.htm</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for scientific posters (Swarthmore College)</dc:title>
  <dc:creator>Colin Purrington</dc:creator>
  <dc:description>Suggestions and gripes to: cpurrin1@swarthmore.edu</dc:description>
  <cp:lastModifiedBy>Kennedy, Lindsay</cp:lastModifiedBy>
  <cp:revision>802</cp:revision>
  <cp:lastPrinted>2018-05-24T19:45:40Z</cp:lastPrinted>
  <dcterms:created xsi:type="dcterms:W3CDTF">2000-07-07T15:10:51Z</dcterms:created>
  <dcterms:modified xsi:type="dcterms:W3CDTF">2019-05-28T14:57:20Z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