
<file path=[Content_Types].xml><?xml version="1.0" encoding="utf-8"?>
<Types xmlns="http://schemas.openxmlformats.org/package/2006/content-types">
  <Default Extension="png" ContentType="image/png"/>
  <Default Extension="emf" ContentType="image/x-emf"/>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66" r:id="rId2"/>
  </p:sldIdLst>
  <p:sldSz cx="43891200" cy="32918400"/>
  <p:notesSz cx="7010400" cy="9296400"/>
  <p:defaultTextStyle>
    <a:defPPr>
      <a:defRPr lang="en-US"/>
    </a:defPPr>
    <a:lvl1pPr algn="l" rtl="0" fontAlgn="base">
      <a:spcBef>
        <a:spcPct val="0"/>
      </a:spcBef>
      <a:spcAft>
        <a:spcPct val="0"/>
      </a:spcAft>
      <a:defRPr sz="3095" kern="1200">
        <a:solidFill>
          <a:schemeClr val="tx1"/>
        </a:solidFill>
        <a:latin typeface="Helvetica" pitchFamily="-84" charset="0"/>
        <a:ea typeface="MS PGothic" pitchFamily="34" charset="-128"/>
        <a:cs typeface="+mn-cs"/>
      </a:defRPr>
    </a:lvl1pPr>
    <a:lvl2pPr marL="447983" indent="143848" algn="l" rtl="0" fontAlgn="base">
      <a:spcBef>
        <a:spcPct val="0"/>
      </a:spcBef>
      <a:spcAft>
        <a:spcPct val="0"/>
      </a:spcAft>
      <a:defRPr sz="3095" kern="1200">
        <a:solidFill>
          <a:schemeClr val="tx1"/>
        </a:solidFill>
        <a:latin typeface="Helvetica" pitchFamily="-84" charset="0"/>
        <a:ea typeface="MS PGothic" pitchFamily="34" charset="-128"/>
        <a:cs typeface="+mn-cs"/>
      </a:defRPr>
    </a:lvl2pPr>
    <a:lvl3pPr marL="898023" indent="285642" algn="l" rtl="0" fontAlgn="base">
      <a:spcBef>
        <a:spcPct val="0"/>
      </a:spcBef>
      <a:spcAft>
        <a:spcPct val="0"/>
      </a:spcAft>
      <a:defRPr sz="3095" kern="1200">
        <a:solidFill>
          <a:schemeClr val="tx1"/>
        </a:solidFill>
        <a:latin typeface="Helvetica" pitchFamily="-84" charset="0"/>
        <a:ea typeface="MS PGothic" pitchFamily="34" charset="-128"/>
        <a:cs typeface="+mn-cs"/>
      </a:defRPr>
    </a:lvl3pPr>
    <a:lvl4pPr marL="1348060" indent="427433" algn="l" rtl="0" fontAlgn="base">
      <a:spcBef>
        <a:spcPct val="0"/>
      </a:spcBef>
      <a:spcAft>
        <a:spcPct val="0"/>
      </a:spcAft>
      <a:defRPr sz="3095" kern="1200">
        <a:solidFill>
          <a:schemeClr val="tx1"/>
        </a:solidFill>
        <a:latin typeface="Helvetica" pitchFamily="-84" charset="0"/>
        <a:ea typeface="MS PGothic" pitchFamily="34" charset="-128"/>
        <a:cs typeface="+mn-cs"/>
      </a:defRPr>
    </a:lvl4pPr>
    <a:lvl5pPr marL="1798099" indent="569227" algn="l" rtl="0" fontAlgn="base">
      <a:spcBef>
        <a:spcPct val="0"/>
      </a:spcBef>
      <a:spcAft>
        <a:spcPct val="0"/>
      </a:spcAft>
      <a:defRPr sz="3095" kern="1200">
        <a:solidFill>
          <a:schemeClr val="tx1"/>
        </a:solidFill>
        <a:latin typeface="Helvetica" pitchFamily="-84" charset="0"/>
        <a:ea typeface="MS PGothic" pitchFamily="34" charset="-128"/>
        <a:cs typeface="+mn-cs"/>
      </a:defRPr>
    </a:lvl5pPr>
    <a:lvl6pPr marL="2959155" algn="l" defTabSz="1183663" rtl="0" eaLnBrk="1" latinLnBrk="0" hangingPunct="1">
      <a:defRPr sz="3095" kern="1200">
        <a:solidFill>
          <a:schemeClr val="tx1"/>
        </a:solidFill>
        <a:latin typeface="Helvetica" pitchFamily="-84" charset="0"/>
        <a:ea typeface="MS PGothic" pitchFamily="34" charset="-128"/>
        <a:cs typeface="+mn-cs"/>
      </a:defRPr>
    </a:lvl6pPr>
    <a:lvl7pPr marL="3550987" algn="l" defTabSz="1183663" rtl="0" eaLnBrk="1" latinLnBrk="0" hangingPunct="1">
      <a:defRPr sz="3095" kern="1200">
        <a:solidFill>
          <a:schemeClr val="tx1"/>
        </a:solidFill>
        <a:latin typeface="Helvetica" pitchFamily="-84" charset="0"/>
        <a:ea typeface="MS PGothic" pitchFamily="34" charset="-128"/>
        <a:cs typeface="+mn-cs"/>
      </a:defRPr>
    </a:lvl7pPr>
    <a:lvl8pPr marL="4142818" algn="l" defTabSz="1183663" rtl="0" eaLnBrk="1" latinLnBrk="0" hangingPunct="1">
      <a:defRPr sz="3095" kern="1200">
        <a:solidFill>
          <a:schemeClr val="tx1"/>
        </a:solidFill>
        <a:latin typeface="Helvetica" pitchFamily="-84" charset="0"/>
        <a:ea typeface="MS PGothic" pitchFamily="34" charset="-128"/>
        <a:cs typeface="+mn-cs"/>
      </a:defRPr>
    </a:lvl8pPr>
    <a:lvl9pPr marL="4734649" algn="l" defTabSz="1183663" rtl="0" eaLnBrk="1" latinLnBrk="0" hangingPunct="1">
      <a:defRPr sz="3095" kern="1200">
        <a:solidFill>
          <a:schemeClr val="tx1"/>
        </a:solidFill>
        <a:latin typeface="Helvetica" pitchFamily="-84" charset="0"/>
        <a:ea typeface="MS PGothic" pitchFamily="34" charset="-128"/>
        <a:cs typeface="+mn-cs"/>
      </a:defRPr>
    </a:lvl9pPr>
  </p:defaultTextStyle>
  <p:extLst>
    <p:ext uri="{EFAFB233-063F-42B5-8137-9DF3F51BA10A}">
      <p15:sldGuideLst xmlns:p15="http://schemas.microsoft.com/office/powerpoint/2012/main" xmlns="">
        <p15:guide id="1" orient="horz" pos="719" userDrawn="1">
          <p15:clr>
            <a:srgbClr val="A4A3A4"/>
          </p15:clr>
        </p15:guide>
        <p15:guide id="2" orient="horz" pos="19633" userDrawn="1">
          <p15:clr>
            <a:srgbClr val="A4A3A4"/>
          </p15:clr>
        </p15:guide>
        <p15:guide id="3" orient="horz" pos="3729" userDrawn="1">
          <p15:clr>
            <a:srgbClr val="A4A3A4"/>
          </p15:clr>
        </p15:guide>
        <p15:guide id="4" orient="horz" pos="2130" userDrawn="1">
          <p15:clr>
            <a:srgbClr val="A4A3A4"/>
          </p15:clr>
        </p15:guide>
        <p15:guide id="5" pos="6377" userDrawn="1">
          <p15:clr>
            <a:srgbClr val="A4A3A4"/>
          </p15:clr>
        </p15:guide>
        <p15:guide id="6" pos="7211" userDrawn="1">
          <p15:clr>
            <a:srgbClr val="A4A3A4"/>
          </p15:clr>
        </p15:guide>
        <p15:guide id="7" pos="13123" userDrawn="1">
          <p15:clr>
            <a:srgbClr val="A4A3A4"/>
          </p15:clr>
        </p15:guide>
        <p15:guide id="8" pos="21030" userDrawn="1">
          <p15:clr>
            <a:srgbClr val="A4A3A4"/>
          </p15:clr>
        </p15:guide>
        <p15:guide id="9" pos="985" userDrawn="1">
          <p15:clr>
            <a:srgbClr val="A4A3A4"/>
          </p15:clr>
        </p15:guide>
        <p15:guide id="10" pos="13997" userDrawn="1">
          <p15:clr>
            <a:srgbClr val="A4A3A4"/>
          </p15:clr>
        </p15:guide>
        <p15:guide id="11" pos="20197" userDrawn="1">
          <p15:clr>
            <a:srgbClr val="A4A3A4"/>
          </p15:clr>
        </p15:guide>
        <p15:guide id="12" pos="26461"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Peszka, Jennifer" initials="JP" lastIdx="16"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B798B"/>
    <a:srgbClr val="9BBB59"/>
    <a:srgbClr val="FBF8EF"/>
    <a:srgbClr val="EDECE9"/>
    <a:srgbClr val="339933"/>
    <a:srgbClr val="F1E6CB"/>
    <a:srgbClr val="722439"/>
    <a:srgbClr val="BCC3CC"/>
    <a:srgbClr val="E2E5EA"/>
    <a:srgbClr val="8490A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348" autoAdjust="0"/>
    <p:restoredTop sz="90290" autoAdjust="0"/>
  </p:normalViewPr>
  <p:slideViewPr>
    <p:cSldViewPr snapToGrid="0">
      <p:cViewPr>
        <p:scale>
          <a:sx n="50" d="100"/>
          <a:sy n="50" d="100"/>
        </p:scale>
        <p:origin x="5322" y="4572"/>
      </p:cViewPr>
      <p:guideLst>
        <p:guide orient="horz" pos="719"/>
        <p:guide orient="horz" pos="19633"/>
        <p:guide orient="horz" pos="3729"/>
        <p:guide orient="horz" pos="2130"/>
        <p:guide pos="6377"/>
        <p:guide pos="7211"/>
        <p:guide pos="13123"/>
        <p:guide pos="21030"/>
        <p:guide pos="985"/>
        <p:guide pos="13997"/>
        <p:guide pos="20197"/>
        <p:guide pos="26461"/>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25" d="100"/>
        <a:sy n="25" d="100"/>
      </p:scale>
      <p:origin x="0" y="0"/>
    </p:cViewPr>
  </p:sorterViewPr>
  <p:gridSpacing cx="38405" cy="38405"/>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 Id="rId9"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eszka, Jennifer" userId="a2edd727-2960-47f0-88d7-ddff201cfe4b" providerId="ADAL" clId="{33DE1E51-BE0F-4584-B5CF-AD006E750F41}"/>
    <pc:docChg chg="undo redo custSel modSld">
      <pc:chgData name="Peszka, Jennifer" userId="a2edd727-2960-47f0-88d7-ddff201cfe4b" providerId="ADAL" clId="{33DE1E51-BE0F-4584-B5CF-AD006E750F41}" dt="2019-05-08T04:17:55.203" v="4235" actId="20577"/>
      <pc:docMkLst>
        <pc:docMk/>
      </pc:docMkLst>
      <pc:sldChg chg="addSp delSp modSp">
        <pc:chgData name="Peszka, Jennifer" userId="a2edd727-2960-47f0-88d7-ddff201cfe4b" providerId="ADAL" clId="{33DE1E51-BE0F-4584-B5CF-AD006E750F41}" dt="2019-05-08T04:17:55.203" v="4235" actId="20577"/>
        <pc:sldMkLst>
          <pc:docMk/>
          <pc:sldMk cId="1608749440" sldId="266"/>
        </pc:sldMkLst>
        <pc:spChg chg="mod">
          <ac:chgData name="Peszka, Jennifer" userId="a2edd727-2960-47f0-88d7-ddff201cfe4b" providerId="ADAL" clId="{33DE1E51-BE0F-4584-B5CF-AD006E750F41}" dt="2019-05-08T02:36:01.601" v="2400" actId="1076"/>
          <ac:spMkLst>
            <pc:docMk/>
            <pc:sldMk cId="1608749440" sldId="266"/>
            <ac:spMk id="6" creationId="{00000000-0000-0000-0000-000000000000}"/>
          </ac:spMkLst>
        </pc:spChg>
        <pc:spChg chg="del mod">
          <ac:chgData name="Peszka, Jennifer" userId="a2edd727-2960-47f0-88d7-ddff201cfe4b" providerId="ADAL" clId="{33DE1E51-BE0F-4584-B5CF-AD006E750F41}" dt="2019-05-08T01:17:10.513" v="998"/>
          <ac:spMkLst>
            <pc:docMk/>
            <pc:sldMk cId="1608749440" sldId="266"/>
            <ac:spMk id="7" creationId="{00000000-0000-0000-0000-000000000000}"/>
          </ac:spMkLst>
        </pc:spChg>
        <pc:spChg chg="mod topLvl">
          <ac:chgData name="Peszka, Jennifer" userId="a2edd727-2960-47f0-88d7-ddff201cfe4b" providerId="ADAL" clId="{33DE1E51-BE0F-4584-B5CF-AD006E750F41}" dt="2019-05-08T02:52:08.597" v="2896" actId="14100"/>
          <ac:spMkLst>
            <pc:docMk/>
            <pc:sldMk cId="1608749440" sldId="266"/>
            <ac:spMk id="57" creationId="{00000000-0000-0000-0000-000000000000}"/>
          </ac:spMkLst>
        </pc:spChg>
        <pc:spChg chg="mod ord">
          <ac:chgData name="Peszka, Jennifer" userId="a2edd727-2960-47f0-88d7-ddff201cfe4b" providerId="ADAL" clId="{33DE1E51-BE0F-4584-B5CF-AD006E750F41}" dt="2019-05-08T02:36:01.601" v="2400" actId="1076"/>
          <ac:spMkLst>
            <pc:docMk/>
            <pc:sldMk cId="1608749440" sldId="266"/>
            <ac:spMk id="66" creationId="{00000000-0000-0000-0000-000000000000}"/>
          </ac:spMkLst>
        </pc:spChg>
        <pc:spChg chg="mod">
          <ac:chgData name="Peszka, Jennifer" userId="a2edd727-2960-47f0-88d7-ddff201cfe4b" providerId="ADAL" clId="{33DE1E51-BE0F-4584-B5CF-AD006E750F41}" dt="2019-05-08T02:36:01.601" v="2400" actId="1076"/>
          <ac:spMkLst>
            <pc:docMk/>
            <pc:sldMk cId="1608749440" sldId="266"/>
            <ac:spMk id="76" creationId="{00000000-0000-0000-0000-000000000000}"/>
          </ac:spMkLst>
        </pc:spChg>
        <pc:spChg chg="mod">
          <ac:chgData name="Peszka, Jennifer" userId="a2edd727-2960-47f0-88d7-ddff201cfe4b" providerId="ADAL" clId="{33DE1E51-BE0F-4584-B5CF-AD006E750F41}" dt="2019-05-08T02:36:01.601" v="2400" actId="1076"/>
          <ac:spMkLst>
            <pc:docMk/>
            <pc:sldMk cId="1608749440" sldId="266"/>
            <ac:spMk id="77" creationId="{00000000-0000-0000-0000-000000000000}"/>
          </ac:spMkLst>
        </pc:spChg>
        <pc:spChg chg="del">
          <ac:chgData name="Peszka, Jennifer" userId="a2edd727-2960-47f0-88d7-ddff201cfe4b" providerId="ADAL" clId="{33DE1E51-BE0F-4584-B5CF-AD006E750F41}" dt="2019-05-08T02:10:47.752" v="1493" actId="478"/>
          <ac:spMkLst>
            <pc:docMk/>
            <pc:sldMk cId="1608749440" sldId="266"/>
            <ac:spMk id="78" creationId="{00000000-0000-0000-0000-000000000000}"/>
          </ac:spMkLst>
        </pc:spChg>
        <pc:spChg chg="mod">
          <ac:chgData name="Peszka, Jennifer" userId="a2edd727-2960-47f0-88d7-ddff201cfe4b" providerId="ADAL" clId="{33DE1E51-BE0F-4584-B5CF-AD006E750F41}" dt="2019-05-08T04:13:12.414" v="4006" actId="14100"/>
          <ac:spMkLst>
            <pc:docMk/>
            <pc:sldMk cId="1608749440" sldId="266"/>
            <ac:spMk id="84" creationId="{00000000-0000-0000-0000-000000000000}"/>
          </ac:spMkLst>
        </pc:spChg>
        <pc:spChg chg="mod topLvl">
          <ac:chgData name="Peszka, Jennifer" userId="a2edd727-2960-47f0-88d7-ddff201cfe4b" providerId="ADAL" clId="{33DE1E51-BE0F-4584-B5CF-AD006E750F41}" dt="2019-05-08T02:57:37.203" v="3111" actId="1036"/>
          <ac:spMkLst>
            <pc:docMk/>
            <pc:sldMk cId="1608749440" sldId="266"/>
            <ac:spMk id="89" creationId="{00000000-0000-0000-0000-000000000000}"/>
          </ac:spMkLst>
        </pc:spChg>
        <pc:spChg chg="mod topLvl">
          <ac:chgData name="Peszka, Jennifer" userId="a2edd727-2960-47f0-88d7-ddff201cfe4b" providerId="ADAL" clId="{33DE1E51-BE0F-4584-B5CF-AD006E750F41}" dt="2019-05-08T02:57:37.203" v="3111" actId="1036"/>
          <ac:spMkLst>
            <pc:docMk/>
            <pc:sldMk cId="1608749440" sldId="266"/>
            <ac:spMk id="90" creationId="{00000000-0000-0000-0000-000000000000}"/>
          </ac:spMkLst>
        </pc:spChg>
        <pc:spChg chg="mod topLvl">
          <ac:chgData name="Peszka, Jennifer" userId="a2edd727-2960-47f0-88d7-ddff201cfe4b" providerId="ADAL" clId="{33DE1E51-BE0F-4584-B5CF-AD006E750F41}" dt="2019-05-08T02:57:37.203" v="3111" actId="1036"/>
          <ac:spMkLst>
            <pc:docMk/>
            <pc:sldMk cId="1608749440" sldId="266"/>
            <ac:spMk id="91" creationId="{00000000-0000-0000-0000-000000000000}"/>
          </ac:spMkLst>
        </pc:spChg>
        <pc:spChg chg="mod">
          <ac:chgData name="Peszka, Jennifer" userId="a2edd727-2960-47f0-88d7-ddff201cfe4b" providerId="ADAL" clId="{33DE1E51-BE0F-4584-B5CF-AD006E750F41}" dt="2019-05-08T02:36:01.601" v="2400" actId="1076"/>
          <ac:spMkLst>
            <pc:docMk/>
            <pc:sldMk cId="1608749440" sldId="266"/>
            <ac:spMk id="92" creationId="{00000000-0000-0000-0000-000000000000}"/>
          </ac:spMkLst>
        </pc:spChg>
        <pc:spChg chg="mod topLvl">
          <ac:chgData name="Peszka, Jennifer" userId="a2edd727-2960-47f0-88d7-ddff201cfe4b" providerId="ADAL" clId="{33DE1E51-BE0F-4584-B5CF-AD006E750F41}" dt="2019-05-08T02:57:37.203" v="3111" actId="1036"/>
          <ac:spMkLst>
            <pc:docMk/>
            <pc:sldMk cId="1608749440" sldId="266"/>
            <ac:spMk id="93" creationId="{00000000-0000-0000-0000-000000000000}"/>
          </ac:spMkLst>
        </pc:spChg>
        <pc:spChg chg="mod topLvl">
          <ac:chgData name="Peszka, Jennifer" userId="a2edd727-2960-47f0-88d7-ddff201cfe4b" providerId="ADAL" clId="{33DE1E51-BE0F-4584-B5CF-AD006E750F41}" dt="2019-05-08T02:57:37.203" v="3111" actId="1036"/>
          <ac:spMkLst>
            <pc:docMk/>
            <pc:sldMk cId="1608749440" sldId="266"/>
            <ac:spMk id="94" creationId="{00000000-0000-0000-0000-000000000000}"/>
          </ac:spMkLst>
        </pc:spChg>
        <pc:spChg chg="mod topLvl">
          <ac:chgData name="Peszka, Jennifer" userId="a2edd727-2960-47f0-88d7-ddff201cfe4b" providerId="ADAL" clId="{33DE1E51-BE0F-4584-B5CF-AD006E750F41}" dt="2019-05-08T02:57:37.203" v="3111" actId="1036"/>
          <ac:spMkLst>
            <pc:docMk/>
            <pc:sldMk cId="1608749440" sldId="266"/>
            <ac:spMk id="95" creationId="{00000000-0000-0000-0000-000000000000}"/>
          </ac:spMkLst>
        </pc:spChg>
        <pc:spChg chg="mod topLvl">
          <ac:chgData name="Peszka, Jennifer" userId="a2edd727-2960-47f0-88d7-ddff201cfe4b" providerId="ADAL" clId="{33DE1E51-BE0F-4584-B5CF-AD006E750F41}" dt="2019-05-08T02:57:37.203" v="3111" actId="1036"/>
          <ac:spMkLst>
            <pc:docMk/>
            <pc:sldMk cId="1608749440" sldId="266"/>
            <ac:spMk id="96" creationId="{00000000-0000-0000-0000-000000000000}"/>
          </ac:spMkLst>
        </pc:spChg>
        <pc:spChg chg="mod topLvl">
          <ac:chgData name="Peszka, Jennifer" userId="a2edd727-2960-47f0-88d7-ddff201cfe4b" providerId="ADAL" clId="{33DE1E51-BE0F-4584-B5CF-AD006E750F41}" dt="2019-05-08T02:57:37.203" v="3111" actId="1036"/>
          <ac:spMkLst>
            <pc:docMk/>
            <pc:sldMk cId="1608749440" sldId="266"/>
            <ac:spMk id="97" creationId="{00000000-0000-0000-0000-000000000000}"/>
          </ac:spMkLst>
        </pc:spChg>
        <pc:spChg chg="mod ord">
          <ac:chgData name="Peszka, Jennifer" userId="a2edd727-2960-47f0-88d7-ddff201cfe4b" providerId="ADAL" clId="{33DE1E51-BE0F-4584-B5CF-AD006E750F41}" dt="2019-05-08T04:12:04.868" v="3930" actId="255"/>
          <ac:spMkLst>
            <pc:docMk/>
            <pc:sldMk cId="1608749440" sldId="266"/>
            <ac:spMk id="98" creationId="{00000000-0000-0000-0000-000000000000}"/>
          </ac:spMkLst>
        </pc:spChg>
        <pc:spChg chg="mod">
          <ac:chgData name="Peszka, Jennifer" userId="a2edd727-2960-47f0-88d7-ddff201cfe4b" providerId="ADAL" clId="{33DE1E51-BE0F-4584-B5CF-AD006E750F41}" dt="2019-05-08T02:36:01.601" v="2400" actId="1076"/>
          <ac:spMkLst>
            <pc:docMk/>
            <pc:sldMk cId="1608749440" sldId="266"/>
            <ac:spMk id="99" creationId="{00000000-0000-0000-0000-000000000000}"/>
          </ac:spMkLst>
        </pc:spChg>
        <pc:spChg chg="mod">
          <ac:chgData name="Peszka, Jennifer" userId="a2edd727-2960-47f0-88d7-ddff201cfe4b" providerId="ADAL" clId="{33DE1E51-BE0F-4584-B5CF-AD006E750F41}" dt="2019-05-08T04:12:27.620" v="3984" actId="1035"/>
          <ac:spMkLst>
            <pc:docMk/>
            <pc:sldMk cId="1608749440" sldId="266"/>
            <ac:spMk id="100" creationId="{00000000-0000-0000-0000-000000000000}"/>
          </ac:spMkLst>
        </pc:spChg>
        <pc:spChg chg="mod topLvl">
          <ac:chgData name="Peszka, Jennifer" userId="a2edd727-2960-47f0-88d7-ddff201cfe4b" providerId="ADAL" clId="{33DE1E51-BE0F-4584-B5CF-AD006E750F41}" dt="2019-05-08T02:57:37.203" v="3111" actId="1036"/>
          <ac:spMkLst>
            <pc:docMk/>
            <pc:sldMk cId="1608749440" sldId="266"/>
            <ac:spMk id="101" creationId="{00000000-0000-0000-0000-000000000000}"/>
          </ac:spMkLst>
        </pc:spChg>
        <pc:spChg chg="mod">
          <ac:chgData name="Peszka, Jennifer" userId="a2edd727-2960-47f0-88d7-ddff201cfe4b" providerId="ADAL" clId="{33DE1E51-BE0F-4584-B5CF-AD006E750F41}" dt="2019-05-08T03:49:04.202" v="3541" actId="14100"/>
          <ac:spMkLst>
            <pc:docMk/>
            <pc:sldMk cId="1608749440" sldId="266"/>
            <ac:spMk id="106" creationId="{00000000-0000-0000-0000-000000000000}"/>
          </ac:spMkLst>
        </pc:spChg>
        <pc:spChg chg="add del">
          <ac:chgData name="Peszka, Jennifer" userId="a2edd727-2960-47f0-88d7-ddff201cfe4b" providerId="ADAL" clId="{33DE1E51-BE0F-4584-B5CF-AD006E750F41}" dt="2019-05-08T00:24:58.142" v="309"/>
          <ac:spMkLst>
            <pc:docMk/>
            <pc:sldMk cId="1608749440" sldId="266"/>
            <ac:spMk id="107" creationId="{2058CE75-D342-43F0-A566-CCB420336820}"/>
          </ac:spMkLst>
        </pc:spChg>
        <pc:spChg chg="add del">
          <ac:chgData name="Peszka, Jennifer" userId="a2edd727-2960-47f0-88d7-ddff201cfe4b" providerId="ADAL" clId="{33DE1E51-BE0F-4584-B5CF-AD006E750F41}" dt="2019-05-08T00:24:58.142" v="309"/>
          <ac:spMkLst>
            <pc:docMk/>
            <pc:sldMk cId="1608749440" sldId="266"/>
            <ac:spMk id="108" creationId="{E3B33D67-364E-4C56-941D-9D1B3241304E}"/>
          </ac:spMkLst>
        </pc:spChg>
        <pc:spChg chg="add del">
          <ac:chgData name="Peszka, Jennifer" userId="a2edd727-2960-47f0-88d7-ddff201cfe4b" providerId="ADAL" clId="{33DE1E51-BE0F-4584-B5CF-AD006E750F41}" dt="2019-05-08T00:24:58.142" v="309"/>
          <ac:spMkLst>
            <pc:docMk/>
            <pc:sldMk cId="1608749440" sldId="266"/>
            <ac:spMk id="109" creationId="{761D8192-8232-4725-8FAF-E93352300435}"/>
          </ac:spMkLst>
        </pc:spChg>
        <pc:spChg chg="add del">
          <ac:chgData name="Peszka, Jennifer" userId="a2edd727-2960-47f0-88d7-ddff201cfe4b" providerId="ADAL" clId="{33DE1E51-BE0F-4584-B5CF-AD006E750F41}" dt="2019-05-08T00:24:58.142" v="309"/>
          <ac:spMkLst>
            <pc:docMk/>
            <pc:sldMk cId="1608749440" sldId="266"/>
            <ac:spMk id="110" creationId="{AF1777A0-C752-4EE9-B9FB-62689B26BE1B}"/>
          </ac:spMkLst>
        </pc:spChg>
        <pc:spChg chg="add del">
          <ac:chgData name="Peszka, Jennifer" userId="a2edd727-2960-47f0-88d7-ddff201cfe4b" providerId="ADAL" clId="{33DE1E51-BE0F-4584-B5CF-AD006E750F41}" dt="2019-05-08T00:24:58.142" v="309"/>
          <ac:spMkLst>
            <pc:docMk/>
            <pc:sldMk cId="1608749440" sldId="266"/>
            <ac:spMk id="111" creationId="{E8ECD573-4575-42CE-96CB-923176BCC2A3}"/>
          </ac:spMkLst>
        </pc:spChg>
        <pc:spChg chg="add del">
          <ac:chgData name="Peszka, Jennifer" userId="a2edd727-2960-47f0-88d7-ddff201cfe4b" providerId="ADAL" clId="{33DE1E51-BE0F-4584-B5CF-AD006E750F41}" dt="2019-05-08T00:24:58.142" v="309"/>
          <ac:spMkLst>
            <pc:docMk/>
            <pc:sldMk cId="1608749440" sldId="266"/>
            <ac:spMk id="112" creationId="{49C2C504-5B55-47E6-A13A-A736EE57C7FE}"/>
          </ac:spMkLst>
        </pc:spChg>
        <pc:spChg chg="add del">
          <ac:chgData name="Peszka, Jennifer" userId="a2edd727-2960-47f0-88d7-ddff201cfe4b" providerId="ADAL" clId="{33DE1E51-BE0F-4584-B5CF-AD006E750F41}" dt="2019-05-08T00:24:58.142" v="309"/>
          <ac:spMkLst>
            <pc:docMk/>
            <pc:sldMk cId="1608749440" sldId="266"/>
            <ac:spMk id="113" creationId="{B281BF8A-8A93-4731-8638-EB2A87782F97}"/>
          </ac:spMkLst>
        </pc:spChg>
        <pc:spChg chg="add del">
          <ac:chgData name="Peszka, Jennifer" userId="a2edd727-2960-47f0-88d7-ddff201cfe4b" providerId="ADAL" clId="{33DE1E51-BE0F-4584-B5CF-AD006E750F41}" dt="2019-05-08T00:24:58.142" v="309"/>
          <ac:spMkLst>
            <pc:docMk/>
            <pc:sldMk cId="1608749440" sldId="266"/>
            <ac:spMk id="114" creationId="{B3D111B7-C94F-4209-90C9-D8A3BD39C0AE}"/>
          </ac:spMkLst>
        </pc:spChg>
        <pc:spChg chg="add del">
          <ac:chgData name="Peszka, Jennifer" userId="a2edd727-2960-47f0-88d7-ddff201cfe4b" providerId="ADAL" clId="{33DE1E51-BE0F-4584-B5CF-AD006E750F41}" dt="2019-05-08T00:24:58.142" v="309"/>
          <ac:spMkLst>
            <pc:docMk/>
            <pc:sldMk cId="1608749440" sldId="266"/>
            <ac:spMk id="117" creationId="{0326F248-5513-46E6-9FF2-D91B2F87C1DD}"/>
          </ac:spMkLst>
        </pc:spChg>
        <pc:spChg chg="add del">
          <ac:chgData name="Peszka, Jennifer" userId="a2edd727-2960-47f0-88d7-ddff201cfe4b" providerId="ADAL" clId="{33DE1E51-BE0F-4584-B5CF-AD006E750F41}" dt="2019-05-08T00:24:58.142" v="309"/>
          <ac:spMkLst>
            <pc:docMk/>
            <pc:sldMk cId="1608749440" sldId="266"/>
            <ac:spMk id="118" creationId="{2ADDC9EF-4B5C-4455-95E9-12FCD44DEB7A}"/>
          </ac:spMkLst>
        </pc:spChg>
        <pc:spChg chg="add del">
          <ac:chgData name="Peszka, Jennifer" userId="a2edd727-2960-47f0-88d7-ddff201cfe4b" providerId="ADAL" clId="{33DE1E51-BE0F-4584-B5CF-AD006E750F41}" dt="2019-05-08T00:24:58.142" v="309"/>
          <ac:spMkLst>
            <pc:docMk/>
            <pc:sldMk cId="1608749440" sldId="266"/>
            <ac:spMk id="119" creationId="{C8D3FE45-AAE4-49FA-8A63-2EB382B74EC0}"/>
          </ac:spMkLst>
        </pc:spChg>
        <pc:spChg chg="mod">
          <ac:chgData name="Peszka, Jennifer" userId="a2edd727-2960-47f0-88d7-ddff201cfe4b" providerId="ADAL" clId="{33DE1E51-BE0F-4584-B5CF-AD006E750F41}" dt="2019-05-08T02:36:01.601" v="2400" actId="1076"/>
          <ac:spMkLst>
            <pc:docMk/>
            <pc:sldMk cId="1608749440" sldId="266"/>
            <ac:spMk id="120" creationId="{00000000-0000-0000-0000-000000000000}"/>
          </ac:spMkLst>
        </pc:spChg>
        <pc:spChg chg="add del">
          <ac:chgData name="Peszka, Jennifer" userId="a2edd727-2960-47f0-88d7-ddff201cfe4b" providerId="ADAL" clId="{33DE1E51-BE0F-4584-B5CF-AD006E750F41}" dt="2019-05-08T00:24:58.142" v="309"/>
          <ac:spMkLst>
            <pc:docMk/>
            <pc:sldMk cId="1608749440" sldId="266"/>
            <ac:spMk id="121" creationId="{B70FB5A6-2A59-4132-8920-713B7614641F}"/>
          </ac:spMkLst>
        </pc:spChg>
        <pc:spChg chg="add del">
          <ac:chgData name="Peszka, Jennifer" userId="a2edd727-2960-47f0-88d7-ddff201cfe4b" providerId="ADAL" clId="{33DE1E51-BE0F-4584-B5CF-AD006E750F41}" dt="2019-05-08T00:24:58.142" v="309"/>
          <ac:spMkLst>
            <pc:docMk/>
            <pc:sldMk cId="1608749440" sldId="266"/>
            <ac:spMk id="122" creationId="{9B18E7B8-69A8-4F26-90BC-CFAF36DE29F2}"/>
          </ac:spMkLst>
        </pc:spChg>
        <pc:spChg chg="mod">
          <ac:chgData name="Peszka, Jennifer" userId="a2edd727-2960-47f0-88d7-ddff201cfe4b" providerId="ADAL" clId="{33DE1E51-BE0F-4584-B5CF-AD006E750F41}" dt="2019-05-08T04:16:29.514" v="4199" actId="404"/>
          <ac:spMkLst>
            <pc:docMk/>
            <pc:sldMk cId="1608749440" sldId="266"/>
            <ac:spMk id="123" creationId="{00000000-0000-0000-0000-000000000000}"/>
          </ac:spMkLst>
        </pc:spChg>
        <pc:spChg chg="mod">
          <ac:chgData name="Peszka, Jennifer" userId="a2edd727-2960-47f0-88d7-ddff201cfe4b" providerId="ADAL" clId="{33DE1E51-BE0F-4584-B5CF-AD006E750F41}" dt="2019-05-08T04:16:42.976" v="4221" actId="1035"/>
          <ac:spMkLst>
            <pc:docMk/>
            <pc:sldMk cId="1608749440" sldId="266"/>
            <ac:spMk id="124" creationId="{00000000-0000-0000-0000-000000000000}"/>
          </ac:spMkLst>
        </pc:spChg>
        <pc:spChg chg="add del">
          <ac:chgData name="Peszka, Jennifer" userId="a2edd727-2960-47f0-88d7-ddff201cfe4b" providerId="ADAL" clId="{33DE1E51-BE0F-4584-B5CF-AD006E750F41}" dt="2019-05-08T00:24:58.142" v="309"/>
          <ac:spMkLst>
            <pc:docMk/>
            <pc:sldMk cId="1608749440" sldId="266"/>
            <ac:spMk id="125" creationId="{78C4FAFA-2469-4360-AC63-7409E91030E8}"/>
          </ac:spMkLst>
        </pc:spChg>
        <pc:spChg chg="add del">
          <ac:chgData name="Peszka, Jennifer" userId="a2edd727-2960-47f0-88d7-ddff201cfe4b" providerId="ADAL" clId="{33DE1E51-BE0F-4584-B5CF-AD006E750F41}" dt="2019-05-08T00:24:58.142" v="309"/>
          <ac:spMkLst>
            <pc:docMk/>
            <pc:sldMk cId="1608749440" sldId="266"/>
            <ac:spMk id="126" creationId="{4E4EECE7-0673-4E7F-BFBB-5001C91D2408}"/>
          </ac:spMkLst>
        </pc:spChg>
        <pc:spChg chg="add mod">
          <ac:chgData name="Peszka, Jennifer" userId="a2edd727-2960-47f0-88d7-ddff201cfe4b" providerId="ADAL" clId="{33DE1E51-BE0F-4584-B5CF-AD006E750F41}" dt="2019-05-08T02:36:01.601" v="2400" actId="1076"/>
          <ac:spMkLst>
            <pc:docMk/>
            <pc:sldMk cId="1608749440" sldId="266"/>
            <ac:spMk id="127" creationId="{0A1A7E38-336E-4A78-A05C-5F0014B1B902}"/>
          </ac:spMkLst>
        </pc:spChg>
        <pc:spChg chg="mod">
          <ac:chgData name="Peszka, Jennifer" userId="a2edd727-2960-47f0-88d7-ddff201cfe4b" providerId="ADAL" clId="{33DE1E51-BE0F-4584-B5CF-AD006E750F41}" dt="2019-05-08T04:16:42.976" v="4221" actId="1035"/>
          <ac:spMkLst>
            <pc:docMk/>
            <pc:sldMk cId="1608749440" sldId="266"/>
            <ac:spMk id="128" creationId="{00000000-0000-0000-0000-000000000000}"/>
          </ac:spMkLst>
        </pc:spChg>
        <pc:spChg chg="add mod">
          <ac:chgData name="Peszka, Jennifer" userId="a2edd727-2960-47f0-88d7-ddff201cfe4b" providerId="ADAL" clId="{33DE1E51-BE0F-4584-B5CF-AD006E750F41}" dt="2019-05-08T02:36:01.601" v="2400" actId="1076"/>
          <ac:spMkLst>
            <pc:docMk/>
            <pc:sldMk cId="1608749440" sldId="266"/>
            <ac:spMk id="129" creationId="{6FFF99AC-2E7B-485D-A1E2-C1F80040DC93}"/>
          </ac:spMkLst>
        </pc:spChg>
        <pc:spChg chg="add mod">
          <ac:chgData name="Peszka, Jennifer" userId="a2edd727-2960-47f0-88d7-ddff201cfe4b" providerId="ADAL" clId="{33DE1E51-BE0F-4584-B5CF-AD006E750F41}" dt="2019-05-08T02:36:01.601" v="2400" actId="1076"/>
          <ac:spMkLst>
            <pc:docMk/>
            <pc:sldMk cId="1608749440" sldId="266"/>
            <ac:spMk id="130" creationId="{8FF86456-F6E0-4B55-B03B-1F08F7011A7C}"/>
          </ac:spMkLst>
        </pc:spChg>
        <pc:spChg chg="add mod">
          <ac:chgData name="Peszka, Jennifer" userId="a2edd727-2960-47f0-88d7-ddff201cfe4b" providerId="ADAL" clId="{33DE1E51-BE0F-4584-B5CF-AD006E750F41}" dt="2019-05-08T02:36:01.601" v="2400" actId="1076"/>
          <ac:spMkLst>
            <pc:docMk/>
            <pc:sldMk cId="1608749440" sldId="266"/>
            <ac:spMk id="131" creationId="{4AB19B60-42E8-45C0-84CE-D6556D5F2087}"/>
          </ac:spMkLst>
        </pc:spChg>
        <pc:spChg chg="add mod">
          <ac:chgData name="Peszka, Jennifer" userId="a2edd727-2960-47f0-88d7-ddff201cfe4b" providerId="ADAL" clId="{33DE1E51-BE0F-4584-B5CF-AD006E750F41}" dt="2019-05-08T02:36:01.601" v="2400" actId="1076"/>
          <ac:spMkLst>
            <pc:docMk/>
            <pc:sldMk cId="1608749440" sldId="266"/>
            <ac:spMk id="132" creationId="{FDAAF043-A4C2-462A-A87B-9F74DE246639}"/>
          </ac:spMkLst>
        </pc:spChg>
        <pc:spChg chg="add mod">
          <ac:chgData name="Peszka, Jennifer" userId="a2edd727-2960-47f0-88d7-ddff201cfe4b" providerId="ADAL" clId="{33DE1E51-BE0F-4584-B5CF-AD006E750F41}" dt="2019-05-08T02:36:01.601" v="2400" actId="1076"/>
          <ac:spMkLst>
            <pc:docMk/>
            <pc:sldMk cId="1608749440" sldId="266"/>
            <ac:spMk id="133" creationId="{6057AB8F-34B9-463E-B963-985D45452B22}"/>
          </ac:spMkLst>
        </pc:spChg>
        <pc:spChg chg="add mod">
          <ac:chgData name="Peszka, Jennifer" userId="a2edd727-2960-47f0-88d7-ddff201cfe4b" providerId="ADAL" clId="{33DE1E51-BE0F-4584-B5CF-AD006E750F41}" dt="2019-05-08T02:36:01.601" v="2400" actId="1076"/>
          <ac:spMkLst>
            <pc:docMk/>
            <pc:sldMk cId="1608749440" sldId="266"/>
            <ac:spMk id="134" creationId="{C701BB7D-684E-49BB-B682-0181DB0A50C4}"/>
          </ac:spMkLst>
        </pc:spChg>
        <pc:spChg chg="mod">
          <ac:chgData name="Peszka, Jennifer" userId="a2edd727-2960-47f0-88d7-ddff201cfe4b" providerId="ADAL" clId="{33DE1E51-BE0F-4584-B5CF-AD006E750F41}" dt="2019-05-08T02:36:01.601" v="2400" actId="1076"/>
          <ac:spMkLst>
            <pc:docMk/>
            <pc:sldMk cId="1608749440" sldId="266"/>
            <ac:spMk id="135" creationId="{00000000-0000-0000-0000-000000000000}"/>
          </ac:spMkLst>
        </pc:spChg>
        <pc:spChg chg="mod">
          <ac:chgData name="Peszka, Jennifer" userId="a2edd727-2960-47f0-88d7-ddff201cfe4b" providerId="ADAL" clId="{33DE1E51-BE0F-4584-B5CF-AD006E750F41}" dt="2019-05-08T02:36:01.601" v="2400" actId="1076"/>
          <ac:spMkLst>
            <pc:docMk/>
            <pc:sldMk cId="1608749440" sldId="266"/>
            <ac:spMk id="136" creationId="{00000000-0000-0000-0000-000000000000}"/>
          </ac:spMkLst>
        </pc:spChg>
        <pc:spChg chg="add mod">
          <ac:chgData name="Peszka, Jennifer" userId="a2edd727-2960-47f0-88d7-ddff201cfe4b" providerId="ADAL" clId="{33DE1E51-BE0F-4584-B5CF-AD006E750F41}" dt="2019-05-08T02:36:01.601" v="2400" actId="1076"/>
          <ac:spMkLst>
            <pc:docMk/>
            <pc:sldMk cId="1608749440" sldId="266"/>
            <ac:spMk id="137" creationId="{0CE68921-3743-451E-8D48-A744F06E5AAD}"/>
          </ac:spMkLst>
        </pc:spChg>
        <pc:spChg chg="mod">
          <ac:chgData name="Peszka, Jennifer" userId="a2edd727-2960-47f0-88d7-ddff201cfe4b" providerId="ADAL" clId="{33DE1E51-BE0F-4584-B5CF-AD006E750F41}" dt="2019-05-08T02:36:01.601" v="2400" actId="1076"/>
          <ac:spMkLst>
            <pc:docMk/>
            <pc:sldMk cId="1608749440" sldId="266"/>
            <ac:spMk id="138" creationId="{00000000-0000-0000-0000-000000000000}"/>
          </ac:spMkLst>
        </pc:spChg>
        <pc:spChg chg="mod">
          <ac:chgData name="Peszka, Jennifer" userId="a2edd727-2960-47f0-88d7-ddff201cfe4b" providerId="ADAL" clId="{33DE1E51-BE0F-4584-B5CF-AD006E750F41}" dt="2019-05-08T02:36:01.601" v="2400" actId="1076"/>
          <ac:spMkLst>
            <pc:docMk/>
            <pc:sldMk cId="1608749440" sldId="266"/>
            <ac:spMk id="139" creationId="{00000000-0000-0000-0000-000000000000}"/>
          </ac:spMkLst>
        </pc:spChg>
        <pc:spChg chg="mod">
          <ac:chgData name="Peszka, Jennifer" userId="a2edd727-2960-47f0-88d7-ddff201cfe4b" providerId="ADAL" clId="{33DE1E51-BE0F-4584-B5CF-AD006E750F41}" dt="2019-05-08T02:36:01.601" v="2400" actId="1076"/>
          <ac:spMkLst>
            <pc:docMk/>
            <pc:sldMk cId="1608749440" sldId="266"/>
            <ac:spMk id="141" creationId="{00000000-0000-0000-0000-000000000000}"/>
          </ac:spMkLst>
        </pc:spChg>
        <pc:spChg chg="mod">
          <ac:chgData name="Peszka, Jennifer" userId="a2edd727-2960-47f0-88d7-ddff201cfe4b" providerId="ADAL" clId="{33DE1E51-BE0F-4584-B5CF-AD006E750F41}" dt="2019-05-08T02:36:01.601" v="2400" actId="1076"/>
          <ac:spMkLst>
            <pc:docMk/>
            <pc:sldMk cId="1608749440" sldId="266"/>
            <ac:spMk id="142" creationId="{00000000-0000-0000-0000-000000000000}"/>
          </ac:spMkLst>
        </pc:spChg>
        <pc:spChg chg="mod">
          <ac:chgData name="Peszka, Jennifer" userId="a2edd727-2960-47f0-88d7-ddff201cfe4b" providerId="ADAL" clId="{33DE1E51-BE0F-4584-B5CF-AD006E750F41}" dt="2019-05-08T02:36:01.601" v="2400" actId="1076"/>
          <ac:spMkLst>
            <pc:docMk/>
            <pc:sldMk cId="1608749440" sldId="266"/>
            <ac:spMk id="143" creationId="{00000000-0000-0000-0000-000000000000}"/>
          </ac:spMkLst>
        </pc:spChg>
        <pc:spChg chg="add mod">
          <ac:chgData name="Peszka, Jennifer" userId="a2edd727-2960-47f0-88d7-ddff201cfe4b" providerId="ADAL" clId="{33DE1E51-BE0F-4584-B5CF-AD006E750F41}" dt="2019-05-08T02:36:01.601" v="2400" actId="1076"/>
          <ac:spMkLst>
            <pc:docMk/>
            <pc:sldMk cId="1608749440" sldId="266"/>
            <ac:spMk id="145" creationId="{B71974B9-03AE-4DF5-B118-BE73ECD6D9C8}"/>
          </ac:spMkLst>
        </pc:spChg>
        <pc:spChg chg="add mod">
          <ac:chgData name="Peszka, Jennifer" userId="a2edd727-2960-47f0-88d7-ddff201cfe4b" providerId="ADAL" clId="{33DE1E51-BE0F-4584-B5CF-AD006E750F41}" dt="2019-05-08T02:36:01.601" v="2400" actId="1076"/>
          <ac:spMkLst>
            <pc:docMk/>
            <pc:sldMk cId="1608749440" sldId="266"/>
            <ac:spMk id="146" creationId="{DA4191FB-F6EB-4A27-BD93-88F8083C6B92}"/>
          </ac:spMkLst>
        </pc:spChg>
        <pc:spChg chg="mod ord">
          <ac:chgData name="Peszka, Jennifer" userId="a2edd727-2960-47f0-88d7-ddff201cfe4b" providerId="ADAL" clId="{33DE1E51-BE0F-4584-B5CF-AD006E750F41}" dt="2019-05-08T04:08:53.186" v="3884" actId="167"/>
          <ac:spMkLst>
            <pc:docMk/>
            <pc:sldMk cId="1608749440" sldId="266"/>
            <ac:spMk id="147" creationId="{00000000-0000-0000-0000-000000000000}"/>
          </ac:spMkLst>
        </pc:spChg>
        <pc:spChg chg="add mod">
          <ac:chgData name="Peszka, Jennifer" userId="a2edd727-2960-47f0-88d7-ddff201cfe4b" providerId="ADAL" clId="{33DE1E51-BE0F-4584-B5CF-AD006E750F41}" dt="2019-05-08T02:36:01.601" v="2400" actId="1076"/>
          <ac:spMkLst>
            <pc:docMk/>
            <pc:sldMk cId="1608749440" sldId="266"/>
            <ac:spMk id="148" creationId="{44D6EEFD-0378-433D-B4DE-BD2130EFAEEF}"/>
          </ac:spMkLst>
        </pc:spChg>
        <pc:spChg chg="mod">
          <ac:chgData name="Peszka, Jennifer" userId="a2edd727-2960-47f0-88d7-ddff201cfe4b" providerId="ADAL" clId="{33DE1E51-BE0F-4584-B5CF-AD006E750F41}" dt="2019-05-08T03:49:11.826" v="3542" actId="14100"/>
          <ac:spMkLst>
            <pc:docMk/>
            <pc:sldMk cId="1608749440" sldId="266"/>
            <ac:spMk id="149" creationId="{00000000-0000-0000-0000-000000000000}"/>
          </ac:spMkLst>
        </pc:spChg>
        <pc:spChg chg="mod">
          <ac:chgData name="Peszka, Jennifer" userId="a2edd727-2960-47f0-88d7-ddff201cfe4b" providerId="ADAL" clId="{33DE1E51-BE0F-4584-B5CF-AD006E750F41}" dt="2019-05-08T03:49:21.543" v="3559" actId="1035"/>
          <ac:spMkLst>
            <pc:docMk/>
            <pc:sldMk cId="1608749440" sldId="266"/>
            <ac:spMk id="150" creationId="{00000000-0000-0000-0000-000000000000}"/>
          </ac:spMkLst>
        </pc:spChg>
        <pc:spChg chg="mod">
          <ac:chgData name="Peszka, Jennifer" userId="a2edd727-2960-47f0-88d7-ddff201cfe4b" providerId="ADAL" clId="{33DE1E51-BE0F-4584-B5CF-AD006E750F41}" dt="2019-05-08T03:49:21.543" v="3559" actId="1035"/>
          <ac:spMkLst>
            <pc:docMk/>
            <pc:sldMk cId="1608749440" sldId="266"/>
            <ac:spMk id="151" creationId="{00000000-0000-0000-0000-000000000000}"/>
          </ac:spMkLst>
        </pc:spChg>
        <pc:spChg chg="mod">
          <ac:chgData name="Peszka, Jennifer" userId="a2edd727-2960-47f0-88d7-ddff201cfe4b" providerId="ADAL" clId="{33DE1E51-BE0F-4584-B5CF-AD006E750F41}" dt="2019-05-08T03:41:40.502" v="3208" actId="114"/>
          <ac:spMkLst>
            <pc:docMk/>
            <pc:sldMk cId="1608749440" sldId="266"/>
            <ac:spMk id="152" creationId="{00000000-0000-0000-0000-000000000000}"/>
          </ac:spMkLst>
        </pc:spChg>
        <pc:spChg chg="add mod">
          <ac:chgData name="Peszka, Jennifer" userId="a2edd727-2960-47f0-88d7-ddff201cfe4b" providerId="ADAL" clId="{33DE1E51-BE0F-4584-B5CF-AD006E750F41}" dt="2019-05-08T02:36:01.601" v="2400" actId="1076"/>
          <ac:spMkLst>
            <pc:docMk/>
            <pc:sldMk cId="1608749440" sldId="266"/>
            <ac:spMk id="153" creationId="{4B540784-9524-4EEF-B993-F8CB2AB331D5}"/>
          </ac:spMkLst>
        </pc:spChg>
        <pc:spChg chg="del">
          <ac:chgData name="Peszka, Jennifer" userId="a2edd727-2960-47f0-88d7-ddff201cfe4b" providerId="ADAL" clId="{33DE1E51-BE0F-4584-B5CF-AD006E750F41}" dt="2019-05-08T01:48:59.559" v="1198" actId="478"/>
          <ac:spMkLst>
            <pc:docMk/>
            <pc:sldMk cId="1608749440" sldId="266"/>
            <ac:spMk id="154" creationId="{00000000-0000-0000-0000-000000000000}"/>
          </ac:spMkLst>
        </pc:spChg>
        <pc:spChg chg="add mod">
          <ac:chgData name="Peszka, Jennifer" userId="a2edd727-2960-47f0-88d7-ddff201cfe4b" providerId="ADAL" clId="{33DE1E51-BE0F-4584-B5CF-AD006E750F41}" dt="2019-05-08T02:36:01.601" v="2400" actId="1076"/>
          <ac:spMkLst>
            <pc:docMk/>
            <pc:sldMk cId="1608749440" sldId="266"/>
            <ac:spMk id="155" creationId="{69FBAF75-2646-4A91-A4D5-FCA3CAADBCA2}"/>
          </ac:spMkLst>
        </pc:spChg>
        <pc:spChg chg="mod">
          <ac:chgData name="Peszka, Jennifer" userId="a2edd727-2960-47f0-88d7-ddff201cfe4b" providerId="ADAL" clId="{33DE1E51-BE0F-4584-B5CF-AD006E750F41}" dt="2019-05-08T03:48:55.327" v="3540" actId="1038"/>
          <ac:spMkLst>
            <pc:docMk/>
            <pc:sldMk cId="1608749440" sldId="266"/>
            <ac:spMk id="156" creationId="{00000000-0000-0000-0000-000000000000}"/>
          </ac:spMkLst>
        </pc:spChg>
        <pc:spChg chg="mod">
          <ac:chgData name="Peszka, Jennifer" userId="a2edd727-2960-47f0-88d7-ddff201cfe4b" providerId="ADAL" clId="{33DE1E51-BE0F-4584-B5CF-AD006E750F41}" dt="2019-05-08T03:41:27.888" v="3207" actId="114"/>
          <ac:spMkLst>
            <pc:docMk/>
            <pc:sldMk cId="1608749440" sldId="266"/>
            <ac:spMk id="157" creationId="{00000000-0000-0000-0000-000000000000}"/>
          </ac:spMkLst>
        </pc:spChg>
        <pc:spChg chg="add mod">
          <ac:chgData name="Peszka, Jennifer" userId="a2edd727-2960-47f0-88d7-ddff201cfe4b" providerId="ADAL" clId="{33DE1E51-BE0F-4584-B5CF-AD006E750F41}" dt="2019-05-08T02:36:01.601" v="2400" actId="1076"/>
          <ac:spMkLst>
            <pc:docMk/>
            <pc:sldMk cId="1608749440" sldId="266"/>
            <ac:spMk id="158" creationId="{868B1E9B-3FE3-42B2-A1C9-7F82573BD7A6}"/>
          </ac:spMkLst>
        </pc:spChg>
        <pc:spChg chg="add mod">
          <ac:chgData name="Peszka, Jennifer" userId="a2edd727-2960-47f0-88d7-ddff201cfe4b" providerId="ADAL" clId="{33DE1E51-BE0F-4584-B5CF-AD006E750F41}" dt="2019-05-08T02:36:01.601" v="2400" actId="1076"/>
          <ac:spMkLst>
            <pc:docMk/>
            <pc:sldMk cId="1608749440" sldId="266"/>
            <ac:spMk id="159" creationId="{A17B9DBB-706C-4214-99AE-E173AC0CF8FF}"/>
          </ac:spMkLst>
        </pc:spChg>
        <pc:spChg chg="add del">
          <ac:chgData name="Peszka, Jennifer" userId="a2edd727-2960-47f0-88d7-ddff201cfe4b" providerId="ADAL" clId="{33DE1E51-BE0F-4584-B5CF-AD006E750F41}" dt="2019-05-08T00:28:14.028" v="639" actId="478"/>
          <ac:spMkLst>
            <pc:docMk/>
            <pc:sldMk cId="1608749440" sldId="266"/>
            <ac:spMk id="160" creationId="{6AABDAA7-6996-4109-8F15-4693B01B7CE9}"/>
          </ac:spMkLst>
        </pc:spChg>
        <pc:spChg chg="add mod">
          <ac:chgData name="Peszka, Jennifer" userId="a2edd727-2960-47f0-88d7-ddff201cfe4b" providerId="ADAL" clId="{33DE1E51-BE0F-4584-B5CF-AD006E750F41}" dt="2019-05-08T02:36:01.601" v="2400" actId="1076"/>
          <ac:spMkLst>
            <pc:docMk/>
            <pc:sldMk cId="1608749440" sldId="266"/>
            <ac:spMk id="161" creationId="{E165CB5D-B749-4D1E-A751-AE823C19A380}"/>
          </ac:spMkLst>
        </pc:spChg>
        <pc:spChg chg="add del mod">
          <ac:chgData name="Peszka, Jennifer" userId="a2edd727-2960-47f0-88d7-ddff201cfe4b" providerId="ADAL" clId="{33DE1E51-BE0F-4584-B5CF-AD006E750F41}" dt="2019-05-08T02:35:12.384" v="2396" actId="478"/>
          <ac:spMkLst>
            <pc:docMk/>
            <pc:sldMk cId="1608749440" sldId="266"/>
            <ac:spMk id="162" creationId="{A0F23AAE-9374-4060-A9EC-9966AD11BACA}"/>
          </ac:spMkLst>
        </pc:spChg>
        <pc:spChg chg="add mod">
          <ac:chgData name="Peszka, Jennifer" userId="a2edd727-2960-47f0-88d7-ddff201cfe4b" providerId="ADAL" clId="{33DE1E51-BE0F-4584-B5CF-AD006E750F41}" dt="2019-05-08T03:48:55.327" v="3540" actId="1038"/>
          <ac:spMkLst>
            <pc:docMk/>
            <pc:sldMk cId="1608749440" sldId="266"/>
            <ac:spMk id="163" creationId="{86955826-98C7-48D3-8C66-B77013CE2475}"/>
          </ac:spMkLst>
        </pc:spChg>
        <pc:spChg chg="add del mod">
          <ac:chgData name="Peszka, Jennifer" userId="a2edd727-2960-47f0-88d7-ddff201cfe4b" providerId="ADAL" clId="{33DE1E51-BE0F-4584-B5CF-AD006E750F41}" dt="2019-05-08T02:28:41.221" v="2177" actId="478"/>
          <ac:spMkLst>
            <pc:docMk/>
            <pc:sldMk cId="1608749440" sldId="266"/>
            <ac:spMk id="169" creationId="{5FD4F93B-4F9A-4A92-929E-A4D71E61BEB5}"/>
          </ac:spMkLst>
        </pc:spChg>
        <pc:spChg chg="add del mod">
          <ac:chgData name="Peszka, Jennifer" userId="a2edd727-2960-47f0-88d7-ddff201cfe4b" providerId="ADAL" clId="{33DE1E51-BE0F-4584-B5CF-AD006E750F41}" dt="2019-05-08T02:28:43.180" v="2178" actId="478"/>
          <ac:spMkLst>
            <pc:docMk/>
            <pc:sldMk cId="1608749440" sldId="266"/>
            <ac:spMk id="170" creationId="{49897F60-F355-4776-B468-CB2124397054}"/>
          </ac:spMkLst>
        </pc:spChg>
        <pc:spChg chg="add mod topLvl">
          <ac:chgData name="Peszka, Jennifer" userId="a2edd727-2960-47f0-88d7-ddff201cfe4b" providerId="ADAL" clId="{33DE1E51-BE0F-4584-B5CF-AD006E750F41}" dt="2019-05-08T02:55:14.398" v="3060" actId="1037"/>
          <ac:spMkLst>
            <pc:docMk/>
            <pc:sldMk cId="1608749440" sldId="266"/>
            <ac:spMk id="171" creationId="{ADCFDF16-01E6-4FC7-ABD7-2325250A46F1}"/>
          </ac:spMkLst>
        </pc:spChg>
        <pc:spChg chg="add mod topLvl">
          <ac:chgData name="Peszka, Jennifer" userId="a2edd727-2960-47f0-88d7-ddff201cfe4b" providerId="ADAL" clId="{33DE1E51-BE0F-4584-B5CF-AD006E750F41}" dt="2019-05-08T04:17:55.203" v="4235" actId="20577"/>
          <ac:spMkLst>
            <pc:docMk/>
            <pc:sldMk cId="1608749440" sldId="266"/>
            <ac:spMk id="172" creationId="{E7800E73-BC92-4845-909A-28DEE6A87FFE}"/>
          </ac:spMkLst>
        </pc:spChg>
        <pc:spChg chg="add mod topLvl">
          <ac:chgData name="Peszka, Jennifer" userId="a2edd727-2960-47f0-88d7-ddff201cfe4b" providerId="ADAL" clId="{33DE1E51-BE0F-4584-B5CF-AD006E750F41}" dt="2019-05-08T02:55:25.959" v="3069" actId="1038"/>
          <ac:spMkLst>
            <pc:docMk/>
            <pc:sldMk cId="1608749440" sldId="266"/>
            <ac:spMk id="173" creationId="{664FC1D9-15A9-47F7-AD84-2111C644B3A6}"/>
          </ac:spMkLst>
        </pc:spChg>
        <pc:spChg chg="add mod topLvl">
          <ac:chgData name="Peszka, Jennifer" userId="a2edd727-2960-47f0-88d7-ddff201cfe4b" providerId="ADAL" clId="{33DE1E51-BE0F-4584-B5CF-AD006E750F41}" dt="2019-05-08T02:55:14.398" v="3060" actId="1037"/>
          <ac:spMkLst>
            <pc:docMk/>
            <pc:sldMk cId="1608749440" sldId="266"/>
            <ac:spMk id="174" creationId="{B5AC80B4-B366-4F3E-A41C-CF4FBD678595}"/>
          </ac:spMkLst>
        </pc:spChg>
        <pc:spChg chg="add mod topLvl">
          <ac:chgData name="Peszka, Jennifer" userId="a2edd727-2960-47f0-88d7-ddff201cfe4b" providerId="ADAL" clId="{33DE1E51-BE0F-4584-B5CF-AD006E750F41}" dt="2019-05-08T02:55:14.398" v="3060" actId="1037"/>
          <ac:spMkLst>
            <pc:docMk/>
            <pc:sldMk cId="1608749440" sldId="266"/>
            <ac:spMk id="175" creationId="{14506D1F-78DA-4EC9-8AC0-953EE9E44890}"/>
          </ac:spMkLst>
        </pc:spChg>
        <pc:spChg chg="add mod">
          <ac:chgData name="Peszka, Jennifer" userId="a2edd727-2960-47f0-88d7-ddff201cfe4b" providerId="ADAL" clId="{33DE1E51-BE0F-4584-B5CF-AD006E750F41}" dt="2019-05-08T02:55:14.398" v="3060" actId="1037"/>
          <ac:spMkLst>
            <pc:docMk/>
            <pc:sldMk cId="1608749440" sldId="266"/>
            <ac:spMk id="176" creationId="{F093EC9F-F930-422C-8FD7-6F1CCE4FD9D7}"/>
          </ac:spMkLst>
        </pc:spChg>
        <pc:spChg chg="add del">
          <ac:chgData name="Peszka, Jennifer" userId="a2edd727-2960-47f0-88d7-ddff201cfe4b" providerId="ADAL" clId="{33DE1E51-BE0F-4584-B5CF-AD006E750F41}" dt="2019-05-08T03:40:25.749" v="3180"/>
          <ac:spMkLst>
            <pc:docMk/>
            <pc:sldMk cId="1608749440" sldId="266"/>
            <ac:spMk id="178" creationId="{DC3C29B9-6871-4662-BBF6-A1DC3F2B575E}"/>
          </ac:spMkLst>
        </pc:spChg>
        <pc:spChg chg="add mod">
          <ac:chgData name="Peszka, Jennifer" userId="a2edd727-2960-47f0-88d7-ddff201cfe4b" providerId="ADAL" clId="{33DE1E51-BE0F-4584-B5CF-AD006E750F41}" dt="2019-05-08T03:48:55.327" v="3540" actId="1038"/>
          <ac:spMkLst>
            <pc:docMk/>
            <pc:sldMk cId="1608749440" sldId="266"/>
            <ac:spMk id="179" creationId="{0F068F4D-410C-47B4-969D-ED6408C807BB}"/>
          </ac:spMkLst>
        </pc:spChg>
        <pc:spChg chg="add mod">
          <ac:chgData name="Peszka, Jennifer" userId="a2edd727-2960-47f0-88d7-ddff201cfe4b" providerId="ADAL" clId="{33DE1E51-BE0F-4584-B5CF-AD006E750F41}" dt="2019-05-08T04:16:42.976" v="4221" actId="1035"/>
          <ac:spMkLst>
            <pc:docMk/>
            <pc:sldMk cId="1608749440" sldId="266"/>
            <ac:spMk id="180" creationId="{2A934BFC-946B-45E6-A9D7-278546C61B12}"/>
          </ac:spMkLst>
        </pc:spChg>
        <pc:spChg chg="del">
          <ac:chgData name="Peszka, Jennifer" userId="a2edd727-2960-47f0-88d7-ddff201cfe4b" providerId="ADAL" clId="{33DE1E51-BE0F-4584-B5CF-AD006E750F41}" dt="2019-05-08T01:46:53.494" v="1101" actId="478"/>
          <ac:spMkLst>
            <pc:docMk/>
            <pc:sldMk cId="1608749440" sldId="266"/>
            <ac:spMk id="185" creationId="{00000000-0000-0000-0000-000000000000}"/>
          </ac:spMkLst>
        </pc:spChg>
        <pc:spChg chg="del">
          <ac:chgData name="Peszka, Jennifer" userId="a2edd727-2960-47f0-88d7-ddff201cfe4b" providerId="ADAL" clId="{33DE1E51-BE0F-4584-B5CF-AD006E750F41}" dt="2019-05-08T01:46:55.405" v="1102" actId="478"/>
          <ac:spMkLst>
            <pc:docMk/>
            <pc:sldMk cId="1608749440" sldId="266"/>
            <ac:spMk id="186" creationId="{00000000-0000-0000-0000-000000000000}"/>
          </ac:spMkLst>
        </pc:spChg>
        <pc:spChg chg="del">
          <ac:chgData name="Peszka, Jennifer" userId="a2edd727-2960-47f0-88d7-ddff201cfe4b" providerId="ADAL" clId="{33DE1E51-BE0F-4584-B5CF-AD006E750F41}" dt="2019-05-08T01:46:43.086" v="1095" actId="478"/>
          <ac:spMkLst>
            <pc:docMk/>
            <pc:sldMk cId="1608749440" sldId="266"/>
            <ac:spMk id="187" creationId="{00000000-0000-0000-0000-000000000000}"/>
          </ac:spMkLst>
        </pc:spChg>
        <pc:spChg chg="del">
          <ac:chgData name="Peszka, Jennifer" userId="a2edd727-2960-47f0-88d7-ddff201cfe4b" providerId="ADAL" clId="{33DE1E51-BE0F-4584-B5CF-AD006E750F41}" dt="2019-05-08T01:46:45.006" v="1096" actId="478"/>
          <ac:spMkLst>
            <pc:docMk/>
            <pc:sldMk cId="1608749440" sldId="266"/>
            <ac:spMk id="188" creationId="{00000000-0000-0000-0000-000000000000}"/>
          </ac:spMkLst>
        </pc:spChg>
        <pc:spChg chg="del">
          <ac:chgData name="Peszka, Jennifer" userId="a2edd727-2960-47f0-88d7-ddff201cfe4b" providerId="ADAL" clId="{33DE1E51-BE0F-4584-B5CF-AD006E750F41}" dt="2019-05-08T01:46:46.934" v="1097" actId="478"/>
          <ac:spMkLst>
            <pc:docMk/>
            <pc:sldMk cId="1608749440" sldId="266"/>
            <ac:spMk id="189" creationId="{00000000-0000-0000-0000-000000000000}"/>
          </ac:spMkLst>
        </pc:spChg>
        <pc:spChg chg="del mod">
          <ac:chgData name="Peszka, Jennifer" userId="a2edd727-2960-47f0-88d7-ddff201cfe4b" providerId="ADAL" clId="{33DE1E51-BE0F-4584-B5CF-AD006E750F41}" dt="2019-05-08T01:46:49.486" v="1099" actId="478"/>
          <ac:spMkLst>
            <pc:docMk/>
            <pc:sldMk cId="1608749440" sldId="266"/>
            <ac:spMk id="190" creationId="{00000000-0000-0000-0000-000000000000}"/>
          </ac:spMkLst>
        </pc:spChg>
        <pc:spChg chg="del">
          <ac:chgData name="Peszka, Jennifer" userId="a2edd727-2960-47f0-88d7-ddff201cfe4b" providerId="ADAL" clId="{33DE1E51-BE0F-4584-B5CF-AD006E750F41}" dt="2019-05-08T01:46:51.030" v="1100" actId="478"/>
          <ac:spMkLst>
            <pc:docMk/>
            <pc:sldMk cId="1608749440" sldId="266"/>
            <ac:spMk id="191" creationId="{00000000-0000-0000-0000-000000000000}"/>
          </ac:spMkLst>
        </pc:spChg>
        <pc:spChg chg="del">
          <ac:chgData name="Peszka, Jennifer" userId="a2edd727-2960-47f0-88d7-ddff201cfe4b" providerId="ADAL" clId="{33DE1E51-BE0F-4584-B5CF-AD006E750F41}" dt="2019-05-08T01:46:58.886" v="1104" actId="478"/>
          <ac:spMkLst>
            <pc:docMk/>
            <pc:sldMk cId="1608749440" sldId="266"/>
            <ac:spMk id="192" creationId="{00000000-0000-0000-0000-000000000000}"/>
          </ac:spMkLst>
        </pc:spChg>
        <pc:spChg chg="del">
          <ac:chgData name="Peszka, Jennifer" userId="a2edd727-2960-47f0-88d7-ddff201cfe4b" providerId="ADAL" clId="{33DE1E51-BE0F-4584-B5CF-AD006E750F41}" dt="2019-05-08T00:23:06.114" v="297"/>
          <ac:spMkLst>
            <pc:docMk/>
            <pc:sldMk cId="1608749440" sldId="266"/>
            <ac:spMk id="194" creationId="{00000000-0000-0000-0000-000000000000}"/>
          </ac:spMkLst>
        </pc:spChg>
        <pc:spChg chg="del">
          <ac:chgData name="Peszka, Jennifer" userId="a2edd727-2960-47f0-88d7-ddff201cfe4b" providerId="ADAL" clId="{33DE1E51-BE0F-4584-B5CF-AD006E750F41}" dt="2019-05-08T00:23:06.114" v="297"/>
          <ac:spMkLst>
            <pc:docMk/>
            <pc:sldMk cId="1608749440" sldId="266"/>
            <ac:spMk id="195" creationId="{00000000-0000-0000-0000-000000000000}"/>
          </ac:spMkLst>
        </pc:spChg>
        <pc:spChg chg="del">
          <ac:chgData name="Peszka, Jennifer" userId="a2edd727-2960-47f0-88d7-ddff201cfe4b" providerId="ADAL" clId="{33DE1E51-BE0F-4584-B5CF-AD006E750F41}" dt="2019-05-08T00:23:06.114" v="297"/>
          <ac:spMkLst>
            <pc:docMk/>
            <pc:sldMk cId="1608749440" sldId="266"/>
            <ac:spMk id="196" creationId="{00000000-0000-0000-0000-000000000000}"/>
          </ac:spMkLst>
        </pc:spChg>
        <pc:spChg chg="del">
          <ac:chgData name="Peszka, Jennifer" userId="a2edd727-2960-47f0-88d7-ddff201cfe4b" providerId="ADAL" clId="{33DE1E51-BE0F-4584-B5CF-AD006E750F41}" dt="2019-05-08T00:23:06.114" v="297"/>
          <ac:spMkLst>
            <pc:docMk/>
            <pc:sldMk cId="1608749440" sldId="266"/>
            <ac:spMk id="197" creationId="{00000000-0000-0000-0000-000000000000}"/>
          </ac:spMkLst>
        </pc:spChg>
        <pc:spChg chg="del">
          <ac:chgData name="Peszka, Jennifer" userId="a2edd727-2960-47f0-88d7-ddff201cfe4b" providerId="ADAL" clId="{33DE1E51-BE0F-4584-B5CF-AD006E750F41}" dt="2019-05-08T00:23:06.114" v="297"/>
          <ac:spMkLst>
            <pc:docMk/>
            <pc:sldMk cId="1608749440" sldId="266"/>
            <ac:spMk id="198" creationId="{00000000-0000-0000-0000-000000000000}"/>
          </ac:spMkLst>
        </pc:spChg>
        <pc:spChg chg="del">
          <ac:chgData name="Peszka, Jennifer" userId="a2edd727-2960-47f0-88d7-ddff201cfe4b" providerId="ADAL" clId="{33DE1E51-BE0F-4584-B5CF-AD006E750F41}" dt="2019-05-08T00:23:06.114" v="297"/>
          <ac:spMkLst>
            <pc:docMk/>
            <pc:sldMk cId="1608749440" sldId="266"/>
            <ac:spMk id="199" creationId="{00000000-0000-0000-0000-000000000000}"/>
          </ac:spMkLst>
        </pc:spChg>
        <pc:spChg chg="del">
          <ac:chgData name="Peszka, Jennifer" userId="a2edd727-2960-47f0-88d7-ddff201cfe4b" providerId="ADAL" clId="{33DE1E51-BE0F-4584-B5CF-AD006E750F41}" dt="2019-05-08T00:23:06.114" v="297"/>
          <ac:spMkLst>
            <pc:docMk/>
            <pc:sldMk cId="1608749440" sldId="266"/>
            <ac:spMk id="200" creationId="{00000000-0000-0000-0000-000000000000}"/>
          </ac:spMkLst>
        </pc:spChg>
        <pc:spChg chg="del">
          <ac:chgData name="Peszka, Jennifer" userId="a2edd727-2960-47f0-88d7-ddff201cfe4b" providerId="ADAL" clId="{33DE1E51-BE0F-4584-B5CF-AD006E750F41}" dt="2019-05-08T00:23:06.114" v="297"/>
          <ac:spMkLst>
            <pc:docMk/>
            <pc:sldMk cId="1608749440" sldId="266"/>
            <ac:spMk id="201" creationId="{00000000-0000-0000-0000-000000000000}"/>
          </ac:spMkLst>
        </pc:spChg>
        <pc:spChg chg="del">
          <ac:chgData name="Peszka, Jennifer" userId="a2edd727-2960-47f0-88d7-ddff201cfe4b" providerId="ADAL" clId="{33DE1E51-BE0F-4584-B5CF-AD006E750F41}" dt="2019-05-08T00:23:06.114" v="297"/>
          <ac:spMkLst>
            <pc:docMk/>
            <pc:sldMk cId="1608749440" sldId="266"/>
            <ac:spMk id="204" creationId="{00000000-0000-0000-0000-000000000000}"/>
          </ac:spMkLst>
        </pc:spChg>
        <pc:spChg chg="del">
          <ac:chgData name="Peszka, Jennifer" userId="a2edd727-2960-47f0-88d7-ddff201cfe4b" providerId="ADAL" clId="{33DE1E51-BE0F-4584-B5CF-AD006E750F41}" dt="2019-05-08T00:23:06.114" v="297"/>
          <ac:spMkLst>
            <pc:docMk/>
            <pc:sldMk cId="1608749440" sldId="266"/>
            <ac:spMk id="205" creationId="{00000000-0000-0000-0000-000000000000}"/>
          </ac:spMkLst>
        </pc:spChg>
        <pc:spChg chg="del">
          <ac:chgData name="Peszka, Jennifer" userId="a2edd727-2960-47f0-88d7-ddff201cfe4b" providerId="ADAL" clId="{33DE1E51-BE0F-4584-B5CF-AD006E750F41}" dt="2019-05-08T00:23:06.114" v="297"/>
          <ac:spMkLst>
            <pc:docMk/>
            <pc:sldMk cId="1608749440" sldId="266"/>
            <ac:spMk id="206" creationId="{00000000-0000-0000-0000-000000000000}"/>
          </ac:spMkLst>
        </pc:spChg>
        <pc:spChg chg="del">
          <ac:chgData name="Peszka, Jennifer" userId="a2edd727-2960-47f0-88d7-ddff201cfe4b" providerId="ADAL" clId="{33DE1E51-BE0F-4584-B5CF-AD006E750F41}" dt="2019-05-08T00:23:06.114" v="297"/>
          <ac:spMkLst>
            <pc:docMk/>
            <pc:sldMk cId="1608749440" sldId="266"/>
            <ac:spMk id="207" creationId="{00000000-0000-0000-0000-000000000000}"/>
          </ac:spMkLst>
        </pc:spChg>
        <pc:spChg chg="del">
          <ac:chgData name="Peszka, Jennifer" userId="a2edd727-2960-47f0-88d7-ddff201cfe4b" providerId="ADAL" clId="{33DE1E51-BE0F-4584-B5CF-AD006E750F41}" dt="2019-05-08T00:23:06.114" v="297"/>
          <ac:spMkLst>
            <pc:docMk/>
            <pc:sldMk cId="1608749440" sldId="266"/>
            <ac:spMk id="208" creationId="{00000000-0000-0000-0000-000000000000}"/>
          </ac:spMkLst>
        </pc:spChg>
        <pc:spChg chg="del">
          <ac:chgData name="Peszka, Jennifer" userId="a2edd727-2960-47f0-88d7-ddff201cfe4b" providerId="ADAL" clId="{33DE1E51-BE0F-4584-B5CF-AD006E750F41}" dt="2019-05-08T00:23:06.114" v="297"/>
          <ac:spMkLst>
            <pc:docMk/>
            <pc:sldMk cId="1608749440" sldId="266"/>
            <ac:spMk id="209" creationId="{00000000-0000-0000-0000-000000000000}"/>
          </ac:spMkLst>
        </pc:spChg>
        <pc:spChg chg="del">
          <ac:chgData name="Peszka, Jennifer" userId="a2edd727-2960-47f0-88d7-ddff201cfe4b" providerId="ADAL" clId="{33DE1E51-BE0F-4584-B5CF-AD006E750F41}" dt="2019-05-08T00:23:06.114" v="297"/>
          <ac:spMkLst>
            <pc:docMk/>
            <pc:sldMk cId="1608749440" sldId="266"/>
            <ac:spMk id="210" creationId="{00000000-0000-0000-0000-000000000000}"/>
          </ac:spMkLst>
        </pc:spChg>
        <pc:spChg chg="mod ord">
          <ac:chgData name="Peszka, Jennifer" userId="a2edd727-2960-47f0-88d7-ddff201cfe4b" providerId="ADAL" clId="{33DE1E51-BE0F-4584-B5CF-AD006E750F41}" dt="2019-05-08T03:59:11.675" v="3581" actId="167"/>
          <ac:spMkLst>
            <pc:docMk/>
            <pc:sldMk cId="1608749440" sldId="266"/>
            <ac:spMk id="2050" creationId="{00000000-0000-0000-0000-000000000000}"/>
          </ac:spMkLst>
        </pc:spChg>
        <pc:spChg chg="mod">
          <ac:chgData name="Peszka, Jennifer" userId="a2edd727-2960-47f0-88d7-ddff201cfe4b" providerId="ADAL" clId="{33DE1E51-BE0F-4584-B5CF-AD006E750F41}" dt="2019-05-08T02:36:01.601" v="2400" actId="1076"/>
          <ac:spMkLst>
            <pc:docMk/>
            <pc:sldMk cId="1608749440" sldId="266"/>
            <ac:spMk id="2051" creationId="{00000000-0000-0000-0000-000000000000}"/>
          </ac:spMkLst>
        </pc:spChg>
        <pc:spChg chg="mod">
          <ac:chgData name="Peszka, Jennifer" userId="a2edd727-2960-47f0-88d7-ddff201cfe4b" providerId="ADAL" clId="{33DE1E51-BE0F-4584-B5CF-AD006E750F41}" dt="2019-05-08T02:36:01.601" v="2400" actId="1076"/>
          <ac:spMkLst>
            <pc:docMk/>
            <pc:sldMk cId="1608749440" sldId="266"/>
            <ac:spMk id="2052" creationId="{00000000-0000-0000-0000-000000000000}"/>
          </ac:spMkLst>
        </pc:spChg>
        <pc:spChg chg="mod">
          <ac:chgData name="Peszka, Jennifer" userId="a2edd727-2960-47f0-88d7-ddff201cfe4b" providerId="ADAL" clId="{33DE1E51-BE0F-4584-B5CF-AD006E750F41}" dt="2019-05-08T02:36:01.601" v="2400" actId="1076"/>
          <ac:spMkLst>
            <pc:docMk/>
            <pc:sldMk cId="1608749440" sldId="266"/>
            <ac:spMk id="2053" creationId="{00000000-0000-0000-0000-000000000000}"/>
          </ac:spMkLst>
        </pc:spChg>
        <pc:spChg chg="mod topLvl">
          <ac:chgData name="Peszka, Jennifer" userId="a2edd727-2960-47f0-88d7-ddff201cfe4b" providerId="ADAL" clId="{33DE1E51-BE0F-4584-B5CF-AD006E750F41}" dt="2019-05-08T02:52:27.771" v="2912" actId="1038"/>
          <ac:spMkLst>
            <pc:docMk/>
            <pc:sldMk cId="1608749440" sldId="266"/>
            <ac:spMk id="2061" creationId="{00000000-0000-0000-0000-000000000000}"/>
          </ac:spMkLst>
        </pc:spChg>
        <pc:spChg chg="mod">
          <ac:chgData name="Peszka, Jennifer" userId="a2edd727-2960-47f0-88d7-ddff201cfe4b" providerId="ADAL" clId="{33DE1E51-BE0F-4584-B5CF-AD006E750F41}" dt="2019-05-08T02:36:01.601" v="2400" actId="1076"/>
          <ac:spMkLst>
            <pc:docMk/>
            <pc:sldMk cId="1608749440" sldId="266"/>
            <ac:spMk id="2063" creationId="{00000000-0000-0000-0000-000000000000}"/>
          </ac:spMkLst>
        </pc:spChg>
        <pc:spChg chg="mod">
          <ac:chgData name="Peszka, Jennifer" userId="a2edd727-2960-47f0-88d7-ddff201cfe4b" providerId="ADAL" clId="{33DE1E51-BE0F-4584-B5CF-AD006E750F41}" dt="2019-05-08T02:36:01.601" v="2400" actId="1076"/>
          <ac:spMkLst>
            <pc:docMk/>
            <pc:sldMk cId="1608749440" sldId="266"/>
            <ac:spMk id="2065" creationId="{00000000-0000-0000-0000-000000000000}"/>
          </ac:spMkLst>
        </pc:spChg>
        <pc:spChg chg="mod">
          <ac:chgData name="Peszka, Jennifer" userId="a2edd727-2960-47f0-88d7-ddff201cfe4b" providerId="ADAL" clId="{33DE1E51-BE0F-4584-B5CF-AD006E750F41}" dt="2019-05-08T02:36:01.601" v="2400" actId="1076"/>
          <ac:spMkLst>
            <pc:docMk/>
            <pc:sldMk cId="1608749440" sldId="266"/>
            <ac:spMk id="2067" creationId="{00000000-0000-0000-0000-000000000000}"/>
          </ac:spMkLst>
        </pc:spChg>
        <pc:spChg chg="del mod">
          <ac:chgData name="Peszka, Jennifer" userId="a2edd727-2960-47f0-88d7-ddff201cfe4b" providerId="ADAL" clId="{33DE1E51-BE0F-4584-B5CF-AD006E750F41}" dt="2019-05-08T02:34:36.240" v="2392" actId="478"/>
          <ac:spMkLst>
            <pc:docMk/>
            <pc:sldMk cId="1608749440" sldId="266"/>
            <ac:spMk id="2070" creationId="{00000000-0000-0000-0000-000000000000}"/>
          </ac:spMkLst>
        </pc:spChg>
        <pc:spChg chg="mod">
          <ac:chgData name="Peszka, Jennifer" userId="a2edd727-2960-47f0-88d7-ddff201cfe4b" providerId="ADAL" clId="{33DE1E51-BE0F-4584-B5CF-AD006E750F41}" dt="2019-05-08T02:36:01.601" v="2400" actId="1076"/>
          <ac:spMkLst>
            <pc:docMk/>
            <pc:sldMk cId="1608749440" sldId="266"/>
            <ac:spMk id="2080" creationId="{00000000-0000-0000-0000-000000000000}"/>
          </ac:spMkLst>
        </pc:spChg>
        <pc:spChg chg="mod">
          <ac:chgData name="Peszka, Jennifer" userId="a2edd727-2960-47f0-88d7-ddff201cfe4b" providerId="ADAL" clId="{33DE1E51-BE0F-4584-B5CF-AD006E750F41}" dt="2019-05-08T02:36:01.601" v="2400" actId="1076"/>
          <ac:spMkLst>
            <pc:docMk/>
            <pc:sldMk cId="1608749440" sldId="266"/>
            <ac:spMk id="2091" creationId="{00000000-0000-0000-0000-000000000000}"/>
          </ac:spMkLst>
        </pc:spChg>
        <pc:spChg chg="mod">
          <ac:chgData name="Peszka, Jennifer" userId="a2edd727-2960-47f0-88d7-ddff201cfe4b" providerId="ADAL" clId="{33DE1E51-BE0F-4584-B5CF-AD006E750F41}" dt="2019-05-08T02:36:01.601" v="2400" actId="1076"/>
          <ac:spMkLst>
            <pc:docMk/>
            <pc:sldMk cId="1608749440" sldId="266"/>
            <ac:spMk id="2092" creationId="{00000000-0000-0000-0000-000000000000}"/>
          </ac:spMkLst>
        </pc:spChg>
        <pc:spChg chg="mod">
          <ac:chgData name="Peszka, Jennifer" userId="a2edd727-2960-47f0-88d7-ddff201cfe4b" providerId="ADAL" clId="{33DE1E51-BE0F-4584-B5CF-AD006E750F41}" dt="2019-05-08T02:36:01.601" v="2400" actId="1076"/>
          <ac:spMkLst>
            <pc:docMk/>
            <pc:sldMk cId="1608749440" sldId="266"/>
            <ac:spMk id="7274" creationId="{00000000-0000-0000-0000-000000000000}"/>
          </ac:spMkLst>
        </pc:spChg>
        <pc:grpChg chg="add del mod">
          <ac:chgData name="Peszka, Jennifer" userId="a2edd727-2960-47f0-88d7-ddff201cfe4b" providerId="ADAL" clId="{33DE1E51-BE0F-4584-B5CF-AD006E750F41}" dt="2019-05-08T02:07:15.777" v="1369"/>
          <ac:grpSpMkLst>
            <pc:docMk/>
            <pc:sldMk cId="1608749440" sldId="266"/>
            <ac:grpSpMk id="10" creationId="{723A6047-2456-4DB6-A8EB-CD65CE041A20}"/>
          </ac:grpSpMkLst>
        </pc:grpChg>
        <pc:grpChg chg="add del mod">
          <ac:chgData name="Peszka, Jennifer" userId="a2edd727-2960-47f0-88d7-ddff201cfe4b" providerId="ADAL" clId="{33DE1E51-BE0F-4584-B5CF-AD006E750F41}" dt="2019-05-08T02:14:42.193" v="1551" actId="165"/>
          <ac:grpSpMkLst>
            <pc:docMk/>
            <pc:sldMk cId="1608749440" sldId="266"/>
            <ac:grpSpMk id="12" creationId="{78AAE5C4-A84A-4354-ACE0-11647288B5E9}"/>
          </ac:grpSpMkLst>
        </pc:grpChg>
        <pc:grpChg chg="add del mod">
          <ac:chgData name="Peszka, Jennifer" userId="a2edd727-2960-47f0-88d7-ddff201cfe4b" providerId="ADAL" clId="{33DE1E51-BE0F-4584-B5CF-AD006E750F41}" dt="2019-05-08T02:15:55.258" v="1566" actId="165"/>
          <ac:grpSpMkLst>
            <pc:docMk/>
            <pc:sldMk cId="1608749440" sldId="266"/>
            <ac:grpSpMk id="13" creationId="{2A02177C-7F9A-4A76-B3B4-3B2C1C3E5EA5}"/>
          </ac:grpSpMkLst>
        </pc:grpChg>
        <pc:grpChg chg="add del mod">
          <ac:chgData name="Peszka, Jennifer" userId="a2edd727-2960-47f0-88d7-ddff201cfe4b" providerId="ADAL" clId="{33DE1E51-BE0F-4584-B5CF-AD006E750F41}" dt="2019-05-08T02:16:28.081" v="1572" actId="165"/>
          <ac:grpSpMkLst>
            <pc:docMk/>
            <pc:sldMk cId="1608749440" sldId="266"/>
            <ac:grpSpMk id="14" creationId="{227ED1D0-7F04-4215-8281-3E14C424BDE6}"/>
          </ac:grpSpMkLst>
        </pc:grpChg>
        <pc:grpChg chg="add del mod">
          <ac:chgData name="Peszka, Jennifer" userId="a2edd727-2960-47f0-88d7-ddff201cfe4b" providerId="ADAL" clId="{33DE1E51-BE0F-4584-B5CF-AD006E750F41}" dt="2019-05-08T02:21:31.101" v="1847" actId="165"/>
          <ac:grpSpMkLst>
            <pc:docMk/>
            <pc:sldMk cId="1608749440" sldId="266"/>
            <ac:grpSpMk id="15" creationId="{AC8787A1-781E-4B85-BAC8-269995774CE3}"/>
          </ac:grpSpMkLst>
        </pc:grpChg>
        <pc:grpChg chg="add del mod">
          <ac:chgData name="Peszka, Jennifer" userId="a2edd727-2960-47f0-88d7-ddff201cfe4b" providerId="ADAL" clId="{33DE1E51-BE0F-4584-B5CF-AD006E750F41}" dt="2019-05-08T02:25:22.104" v="2048" actId="165"/>
          <ac:grpSpMkLst>
            <pc:docMk/>
            <pc:sldMk cId="1608749440" sldId="266"/>
            <ac:grpSpMk id="17" creationId="{63ED7DE5-25D4-44C5-BD28-23AC5FE41230}"/>
          </ac:grpSpMkLst>
        </pc:grpChg>
        <pc:grpChg chg="add del mod">
          <ac:chgData name="Peszka, Jennifer" userId="a2edd727-2960-47f0-88d7-ddff201cfe4b" providerId="ADAL" clId="{33DE1E51-BE0F-4584-B5CF-AD006E750F41}" dt="2019-05-08T02:26:20.521" v="2057" actId="165"/>
          <ac:grpSpMkLst>
            <pc:docMk/>
            <pc:sldMk cId="1608749440" sldId="266"/>
            <ac:grpSpMk id="18" creationId="{7E49E7A5-F7B2-4FF4-89A7-446747D8D417}"/>
          </ac:grpSpMkLst>
        </pc:grpChg>
        <pc:grpChg chg="add del mod topLvl">
          <ac:chgData name="Peszka, Jennifer" userId="a2edd727-2960-47f0-88d7-ddff201cfe4b" providerId="ADAL" clId="{33DE1E51-BE0F-4584-B5CF-AD006E750F41}" dt="2019-05-08T02:44:35.238" v="2776" actId="165"/>
          <ac:grpSpMkLst>
            <pc:docMk/>
            <pc:sldMk cId="1608749440" sldId="266"/>
            <ac:grpSpMk id="19" creationId="{F2678183-112B-4294-861A-D080123399A9}"/>
          </ac:grpSpMkLst>
        </pc:grpChg>
        <pc:grpChg chg="add del mod">
          <ac:chgData name="Peszka, Jennifer" userId="a2edd727-2960-47f0-88d7-ddff201cfe4b" providerId="ADAL" clId="{33DE1E51-BE0F-4584-B5CF-AD006E750F41}" dt="2019-05-08T02:38:28.992" v="2421" actId="165"/>
          <ac:grpSpMkLst>
            <pc:docMk/>
            <pc:sldMk cId="1608749440" sldId="266"/>
            <ac:grpSpMk id="20" creationId="{0284F984-FD9F-4D30-9659-96891A6BDAE2}"/>
          </ac:grpSpMkLst>
        </pc:grpChg>
        <pc:grpChg chg="add del mod">
          <ac:chgData name="Peszka, Jennifer" userId="a2edd727-2960-47f0-88d7-ddff201cfe4b" providerId="ADAL" clId="{33DE1E51-BE0F-4584-B5CF-AD006E750F41}" dt="2019-05-08T02:40:31.138" v="2528" actId="165"/>
          <ac:grpSpMkLst>
            <pc:docMk/>
            <pc:sldMk cId="1608749440" sldId="266"/>
            <ac:grpSpMk id="23" creationId="{14A0A75E-5748-465B-A5B9-CB0F2EB6566E}"/>
          </ac:grpSpMkLst>
        </pc:grpChg>
        <pc:grpChg chg="add del mod">
          <ac:chgData name="Peszka, Jennifer" userId="a2edd727-2960-47f0-88d7-ddff201cfe4b" providerId="ADAL" clId="{33DE1E51-BE0F-4584-B5CF-AD006E750F41}" dt="2019-05-08T02:41:04.697" v="2631" actId="165"/>
          <ac:grpSpMkLst>
            <pc:docMk/>
            <pc:sldMk cId="1608749440" sldId="266"/>
            <ac:grpSpMk id="24" creationId="{A290670F-1D60-410F-A24F-035C342B7509}"/>
          </ac:grpSpMkLst>
        </pc:grpChg>
        <pc:grpChg chg="add mod topLvl">
          <ac:chgData name="Peszka, Jennifer" userId="a2edd727-2960-47f0-88d7-ddff201cfe4b" providerId="ADAL" clId="{33DE1E51-BE0F-4584-B5CF-AD006E750F41}" dt="2019-05-08T02:55:36.373" v="3101" actId="1038"/>
          <ac:grpSpMkLst>
            <pc:docMk/>
            <pc:sldMk cId="1608749440" sldId="266"/>
            <ac:grpSpMk id="164" creationId="{821C053B-AC0E-4506-BADA-BE2E109300E8}"/>
          </ac:grpSpMkLst>
        </pc:grpChg>
        <pc:picChg chg="mod">
          <ac:chgData name="Peszka, Jennifer" userId="a2edd727-2960-47f0-88d7-ddff201cfe4b" providerId="ADAL" clId="{33DE1E51-BE0F-4584-B5CF-AD006E750F41}" dt="2019-05-08T02:36:01.601" v="2400" actId="1076"/>
          <ac:picMkLst>
            <pc:docMk/>
            <pc:sldMk cId="1608749440" sldId="266"/>
            <ac:picMk id="2" creationId="{00000000-0000-0000-0000-000000000000}"/>
          </ac:picMkLst>
        </pc:picChg>
        <pc:picChg chg="add del">
          <ac:chgData name="Peszka, Jennifer" userId="a2edd727-2960-47f0-88d7-ddff201cfe4b" providerId="ADAL" clId="{33DE1E51-BE0F-4584-B5CF-AD006E750F41}" dt="2019-05-08T01:16:02.279" v="993" actId="478"/>
          <ac:picMkLst>
            <pc:docMk/>
            <pc:sldMk cId="1608749440" sldId="266"/>
            <ac:picMk id="3" creationId="{00000000-0000-0000-0000-000000000000}"/>
          </ac:picMkLst>
        </pc:picChg>
        <pc:picChg chg="add mod ord modCrop">
          <ac:chgData name="Peszka, Jennifer" userId="a2edd727-2960-47f0-88d7-ddff201cfe4b" providerId="ADAL" clId="{33DE1E51-BE0F-4584-B5CF-AD006E750F41}" dt="2019-05-08T02:36:01.601" v="2400" actId="1076"/>
          <ac:picMkLst>
            <pc:docMk/>
            <pc:sldMk cId="1608749440" sldId="266"/>
            <ac:picMk id="4" creationId="{DF3F5B9F-1A6B-418B-ADE3-0A73BFC8F02C}"/>
          </ac:picMkLst>
        </pc:picChg>
        <pc:picChg chg="add mod ord topLvl modCrop">
          <ac:chgData name="Peszka, Jennifer" userId="a2edd727-2960-47f0-88d7-ddff201cfe4b" providerId="ADAL" clId="{33DE1E51-BE0F-4584-B5CF-AD006E750F41}" dt="2019-05-08T02:57:37.203" v="3111" actId="1036"/>
          <ac:picMkLst>
            <pc:docMk/>
            <pc:sldMk cId="1608749440" sldId="266"/>
            <ac:picMk id="5" creationId="{8E619F20-F7B4-4AF7-A11A-51F78EC648CF}"/>
          </ac:picMkLst>
        </pc:picChg>
        <pc:picChg chg="del mod">
          <ac:chgData name="Peszka, Jennifer" userId="a2edd727-2960-47f0-88d7-ddff201cfe4b" providerId="ADAL" clId="{33DE1E51-BE0F-4584-B5CF-AD006E750F41}" dt="2019-05-08T03:58:57.692" v="3578" actId="478"/>
          <ac:picMkLst>
            <pc:docMk/>
            <pc:sldMk cId="1608749440" sldId="266"/>
            <ac:picMk id="8" creationId="{00000000-0000-0000-0000-000000000000}"/>
          </ac:picMkLst>
        </pc:picChg>
        <pc:picChg chg="del mod">
          <ac:chgData name="Peszka, Jennifer" userId="a2edd727-2960-47f0-88d7-ddff201cfe4b" providerId="ADAL" clId="{33DE1E51-BE0F-4584-B5CF-AD006E750F41}" dt="2019-05-08T03:58:57.692" v="3578" actId="478"/>
          <ac:picMkLst>
            <pc:docMk/>
            <pc:sldMk cId="1608749440" sldId="266"/>
            <ac:picMk id="9" creationId="{00000000-0000-0000-0000-000000000000}"/>
          </ac:picMkLst>
        </pc:picChg>
        <pc:picChg chg="add mod topLvl modCrop">
          <ac:chgData name="Peszka, Jennifer" userId="a2edd727-2960-47f0-88d7-ddff201cfe4b" providerId="ADAL" clId="{33DE1E51-BE0F-4584-B5CF-AD006E750F41}" dt="2019-05-08T02:55:14.398" v="3060" actId="1037"/>
          <ac:picMkLst>
            <pc:docMk/>
            <pc:sldMk cId="1608749440" sldId="266"/>
            <ac:picMk id="11" creationId="{73F025B6-3511-4543-86F8-207F7BE17F34}"/>
          </ac:picMkLst>
        </pc:picChg>
        <pc:picChg chg="del">
          <ac:chgData name="Peszka, Jennifer" userId="a2edd727-2960-47f0-88d7-ddff201cfe4b" providerId="ADAL" clId="{33DE1E51-BE0F-4584-B5CF-AD006E750F41}" dt="2019-05-08T01:46:37.861" v="1094" actId="478"/>
          <ac:picMkLst>
            <pc:docMk/>
            <pc:sldMk cId="1608749440" sldId="266"/>
            <ac:picMk id="16" creationId="{00000000-0000-0000-0000-000000000000}"/>
          </ac:picMkLst>
        </pc:picChg>
        <pc:picChg chg="del">
          <ac:chgData name="Peszka, Jennifer" userId="a2edd727-2960-47f0-88d7-ddff201cfe4b" providerId="ADAL" clId="{33DE1E51-BE0F-4584-B5CF-AD006E750F41}" dt="2019-05-08T01:46:56.861" v="1103" actId="478"/>
          <ac:picMkLst>
            <pc:docMk/>
            <pc:sldMk cId="1608749440" sldId="266"/>
            <ac:picMk id="21" creationId="{00000000-0000-0000-0000-000000000000}"/>
          </ac:picMkLst>
        </pc:picChg>
        <pc:picChg chg="del">
          <ac:chgData name="Peszka, Jennifer" userId="a2edd727-2960-47f0-88d7-ddff201cfe4b" providerId="ADAL" clId="{33DE1E51-BE0F-4584-B5CF-AD006E750F41}" dt="2019-05-08T00:22:12.368" v="294" actId="478"/>
          <ac:picMkLst>
            <pc:docMk/>
            <pc:sldMk cId="1608749440" sldId="266"/>
            <ac:picMk id="22" creationId="{00000000-0000-0000-0000-000000000000}"/>
          </ac:picMkLst>
        </pc:picChg>
        <pc:picChg chg="add del mod">
          <ac:chgData name="Peszka, Jennifer" userId="a2edd727-2960-47f0-88d7-ddff201cfe4b" providerId="ADAL" clId="{33DE1E51-BE0F-4584-B5CF-AD006E750F41}" dt="2019-05-08T03:18:45.037" v="3169" actId="478"/>
          <ac:picMkLst>
            <pc:docMk/>
            <pc:sldMk cId="1608749440" sldId="266"/>
            <ac:picMk id="25" creationId="{4B7C8F01-698D-473F-B886-A946CE8F763E}"/>
          </ac:picMkLst>
        </pc:picChg>
        <pc:picChg chg="add del mod">
          <ac:chgData name="Peszka, Jennifer" userId="a2edd727-2960-47f0-88d7-ddff201cfe4b" providerId="ADAL" clId="{33DE1E51-BE0F-4584-B5CF-AD006E750F41}" dt="2019-05-08T03:20:00.044" v="3173" actId="478"/>
          <ac:picMkLst>
            <pc:docMk/>
            <pc:sldMk cId="1608749440" sldId="266"/>
            <ac:picMk id="26" creationId="{1023B3BC-F3AA-4877-ACF1-226759E63D23}"/>
          </ac:picMkLst>
        </pc:picChg>
        <pc:picChg chg="add del mod">
          <ac:chgData name="Peszka, Jennifer" userId="a2edd727-2960-47f0-88d7-ddff201cfe4b" providerId="ADAL" clId="{33DE1E51-BE0F-4584-B5CF-AD006E750F41}" dt="2019-05-08T03:45:55.559" v="3350" actId="478"/>
          <ac:picMkLst>
            <pc:docMk/>
            <pc:sldMk cId="1608749440" sldId="266"/>
            <ac:picMk id="27" creationId="{F5D47882-4FF9-4DEC-903C-A4CCF82C4ECA}"/>
          </ac:picMkLst>
        </pc:picChg>
        <pc:picChg chg="add mod">
          <ac:chgData name="Peszka, Jennifer" userId="a2edd727-2960-47f0-88d7-ddff201cfe4b" providerId="ADAL" clId="{33DE1E51-BE0F-4584-B5CF-AD006E750F41}" dt="2019-05-08T03:48:55.327" v="3540" actId="1038"/>
          <ac:picMkLst>
            <pc:docMk/>
            <pc:sldMk cId="1608749440" sldId="266"/>
            <ac:picMk id="28" creationId="{3AB58A9B-F59D-4B60-893F-12AABD2735D4}"/>
          </ac:picMkLst>
        </pc:picChg>
        <pc:picChg chg="add mod ord modCrop">
          <ac:chgData name="Peszka, Jennifer" userId="a2edd727-2960-47f0-88d7-ddff201cfe4b" providerId="ADAL" clId="{33DE1E51-BE0F-4584-B5CF-AD006E750F41}" dt="2019-05-08T03:59:41.910" v="3632" actId="1037"/>
          <ac:picMkLst>
            <pc:docMk/>
            <pc:sldMk cId="1608749440" sldId="266"/>
            <ac:picMk id="29" creationId="{CECE1EC0-C81D-4604-9881-781AD24DD1D9}"/>
          </ac:picMkLst>
        </pc:picChg>
        <pc:picChg chg="add mod ord modCrop">
          <ac:chgData name="Peszka, Jennifer" userId="a2edd727-2960-47f0-88d7-ddff201cfe4b" providerId="ADAL" clId="{33DE1E51-BE0F-4584-B5CF-AD006E750F41}" dt="2019-05-08T04:10:27.245" v="3901" actId="1035"/>
          <ac:picMkLst>
            <pc:docMk/>
            <pc:sldMk cId="1608749440" sldId="266"/>
            <ac:picMk id="30" creationId="{A4BACAF3-278F-4AA3-8178-9F2D83DC84EB}"/>
          </ac:picMkLst>
        </pc:picChg>
        <pc:picChg chg="mod">
          <ac:chgData name="Peszka, Jennifer" userId="a2edd727-2960-47f0-88d7-ddff201cfe4b" providerId="ADAL" clId="{33DE1E51-BE0F-4584-B5CF-AD006E750F41}" dt="2019-05-08T02:36:01.601" v="2400" actId="1076"/>
          <ac:picMkLst>
            <pc:docMk/>
            <pc:sldMk cId="1608749440" sldId="266"/>
            <ac:picMk id="81" creationId="{00000000-0000-0000-0000-000000000000}"/>
          </ac:picMkLst>
        </pc:picChg>
        <pc:picChg chg="mod">
          <ac:chgData name="Peszka, Jennifer" userId="a2edd727-2960-47f0-88d7-ddff201cfe4b" providerId="ADAL" clId="{33DE1E51-BE0F-4584-B5CF-AD006E750F41}" dt="2019-05-08T02:36:01.601" v="2400" actId="1076"/>
          <ac:picMkLst>
            <pc:docMk/>
            <pc:sldMk cId="1608749440" sldId="266"/>
            <ac:picMk id="82" creationId="{00000000-0000-0000-0000-000000000000}"/>
          </ac:picMkLst>
        </pc:picChg>
        <pc:picChg chg="mod">
          <ac:chgData name="Peszka, Jennifer" userId="a2edd727-2960-47f0-88d7-ddff201cfe4b" providerId="ADAL" clId="{33DE1E51-BE0F-4584-B5CF-AD006E750F41}" dt="2019-05-08T01:54:56.940" v="1281" actId="164"/>
          <ac:picMkLst>
            <pc:docMk/>
            <pc:sldMk cId="1608749440" sldId="266"/>
            <ac:picMk id="102" creationId="{00000000-0000-0000-0000-000000000000}"/>
          </ac:picMkLst>
        </pc:picChg>
        <pc:picChg chg="mod">
          <ac:chgData name="Peszka, Jennifer" userId="a2edd727-2960-47f0-88d7-ddff201cfe4b" providerId="ADAL" clId="{33DE1E51-BE0F-4584-B5CF-AD006E750F41}" dt="2019-05-08T01:54:56.940" v="1281" actId="164"/>
          <ac:picMkLst>
            <pc:docMk/>
            <pc:sldMk cId="1608749440" sldId="266"/>
            <ac:picMk id="103" creationId="{00000000-0000-0000-0000-000000000000}"/>
          </ac:picMkLst>
        </pc:picChg>
        <pc:picChg chg="mod">
          <ac:chgData name="Peszka, Jennifer" userId="a2edd727-2960-47f0-88d7-ddff201cfe4b" providerId="ADAL" clId="{33DE1E51-BE0F-4584-B5CF-AD006E750F41}" dt="2019-05-08T01:54:56.940" v="1281" actId="164"/>
          <ac:picMkLst>
            <pc:docMk/>
            <pc:sldMk cId="1608749440" sldId="266"/>
            <ac:picMk id="104" creationId="{00000000-0000-0000-0000-000000000000}"/>
          </ac:picMkLst>
        </pc:picChg>
        <pc:picChg chg="mod">
          <ac:chgData name="Peszka, Jennifer" userId="a2edd727-2960-47f0-88d7-ddff201cfe4b" providerId="ADAL" clId="{33DE1E51-BE0F-4584-B5CF-AD006E750F41}" dt="2019-05-08T01:54:56.940" v="1281" actId="164"/>
          <ac:picMkLst>
            <pc:docMk/>
            <pc:sldMk cId="1608749440" sldId="266"/>
            <ac:picMk id="105" creationId="{00000000-0000-0000-0000-000000000000}"/>
          </ac:picMkLst>
        </pc:picChg>
        <pc:picChg chg="add del">
          <ac:chgData name="Peszka, Jennifer" userId="a2edd727-2960-47f0-88d7-ddff201cfe4b" providerId="ADAL" clId="{33DE1E51-BE0F-4584-B5CF-AD006E750F41}" dt="2019-05-08T00:24:58.142" v="309"/>
          <ac:picMkLst>
            <pc:docMk/>
            <pc:sldMk cId="1608749440" sldId="266"/>
            <ac:picMk id="115" creationId="{C346A18A-EEF1-4089-9181-27BB22ED58CF}"/>
          </ac:picMkLst>
        </pc:picChg>
        <pc:picChg chg="add del">
          <ac:chgData name="Peszka, Jennifer" userId="a2edd727-2960-47f0-88d7-ddff201cfe4b" providerId="ADAL" clId="{33DE1E51-BE0F-4584-B5CF-AD006E750F41}" dt="2019-05-08T00:24:58.142" v="309"/>
          <ac:picMkLst>
            <pc:docMk/>
            <pc:sldMk cId="1608749440" sldId="266"/>
            <ac:picMk id="116" creationId="{A67ED1FE-3853-4F68-BA64-9FE89C8FA5A2}"/>
          </ac:picMkLst>
        </pc:picChg>
        <pc:picChg chg="add mod">
          <ac:chgData name="Peszka, Jennifer" userId="a2edd727-2960-47f0-88d7-ddff201cfe4b" providerId="ADAL" clId="{33DE1E51-BE0F-4584-B5CF-AD006E750F41}" dt="2019-05-08T02:36:01.601" v="2400" actId="1076"/>
          <ac:picMkLst>
            <pc:docMk/>
            <pc:sldMk cId="1608749440" sldId="266"/>
            <ac:picMk id="140" creationId="{F11173F4-19C4-41EF-9C3F-1AC93CF0A805}"/>
          </ac:picMkLst>
        </pc:picChg>
        <pc:picChg chg="add mod">
          <ac:chgData name="Peszka, Jennifer" userId="a2edd727-2960-47f0-88d7-ddff201cfe4b" providerId="ADAL" clId="{33DE1E51-BE0F-4584-B5CF-AD006E750F41}" dt="2019-05-08T02:36:01.601" v="2400" actId="1076"/>
          <ac:picMkLst>
            <pc:docMk/>
            <pc:sldMk cId="1608749440" sldId="266"/>
            <ac:picMk id="144" creationId="{9C29ECBC-103A-4D86-86C9-A4BB82132CB8}"/>
          </ac:picMkLst>
        </pc:picChg>
        <pc:picChg chg="add del mod">
          <ac:chgData name="Peszka, Jennifer" userId="a2edd727-2960-47f0-88d7-ddff201cfe4b" providerId="ADAL" clId="{33DE1E51-BE0F-4584-B5CF-AD006E750F41}" dt="2019-05-08T03:03:52.928" v="3164" actId="478"/>
          <ac:picMkLst>
            <pc:docMk/>
            <pc:sldMk cId="1608749440" sldId="266"/>
            <ac:picMk id="177" creationId="{6678F3FC-6E4C-4E5B-90D6-B2EF38576386}"/>
          </ac:picMkLst>
        </pc:picChg>
        <pc:picChg chg="del">
          <ac:chgData name="Peszka, Jennifer" userId="a2edd727-2960-47f0-88d7-ddff201cfe4b" providerId="ADAL" clId="{33DE1E51-BE0F-4584-B5CF-AD006E750F41}" dt="2019-05-08T01:46:59.717" v="1105" actId="478"/>
          <ac:picMkLst>
            <pc:docMk/>
            <pc:sldMk cId="1608749440" sldId="266"/>
            <ac:picMk id="193" creationId="{00000000-0000-0000-0000-000000000000}"/>
          </ac:picMkLst>
        </pc:picChg>
        <pc:picChg chg="del">
          <ac:chgData name="Peszka, Jennifer" userId="a2edd727-2960-47f0-88d7-ddff201cfe4b" providerId="ADAL" clId="{33DE1E51-BE0F-4584-B5CF-AD006E750F41}" dt="2019-05-08T00:23:06.114" v="297"/>
          <ac:picMkLst>
            <pc:docMk/>
            <pc:sldMk cId="1608749440" sldId="266"/>
            <ac:picMk id="202" creationId="{00000000-0000-0000-0000-000000000000}"/>
          </ac:picMkLst>
        </pc:picChg>
        <pc:picChg chg="del">
          <ac:chgData name="Peszka, Jennifer" userId="a2edd727-2960-47f0-88d7-ddff201cfe4b" providerId="ADAL" clId="{33DE1E51-BE0F-4584-B5CF-AD006E750F41}" dt="2019-05-08T00:23:06.114" v="297"/>
          <ac:picMkLst>
            <pc:docMk/>
            <pc:sldMk cId="1608749440" sldId="266"/>
            <ac:picMk id="203" creationId="{00000000-0000-0000-0000-000000000000}"/>
          </ac:picMkLst>
        </pc:picChg>
      </pc:sldChg>
    </pc:docChg>
  </pc:docChgLst>
  <pc:docChgLst>
    <pc:chgData name="Peszka, Jennifer" userId="a2edd727-2960-47f0-88d7-ddff201cfe4b" providerId="ADAL" clId="{954E83E2-933B-4575-9076-8C898EB205F3}"/>
    <pc:docChg chg="undo redo custSel modSld">
      <pc:chgData name="Peszka, Jennifer" userId="a2edd727-2960-47f0-88d7-ddff201cfe4b" providerId="ADAL" clId="{954E83E2-933B-4575-9076-8C898EB205F3}" dt="2019-05-12T00:12:54.715" v="4600" actId="6549"/>
      <pc:docMkLst>
        <pc:docMk/>
      </pc:docMkLst>
      <pc:sldChg chg="addSp delSp modSp">
        <pc:chgData name="Peszka, Jennifer" userId="a2edd727-2960-47f0-88d7-ddff201cfe4b" providerId="ADAL" clId="{954E83E2-933B-4575-9076-8C898EB205F3}" dt="2019-05-12T00:12:54.715" v="4600" actId="6549"/>
        <pc:sldMkLst>
          <pc:docMk/>
          <pc:sldMk cId="1608749440" sldId="266"/>
        </pc:sldMkLst>
        <pc:spChg chg="mod">
          <ac:chgData name="Peszka, Jennifer" userId="a2edd727-2960-47f0-88d7-ddff201cfe4b" providerId="ADAL" clId="{954E83E2-933B-4575-9076-8C898EB205F3}" dt="2019-05-10T16:39:20.979" v="72" actId="1035"/>
          <ac:spMkLst>
            <pc:docMk/>
            <pc:sldMk cId="1608749440" sldId="266"/>
            <ac:spMk id="57" creationId="{00000000-0000-0000-0000-000000000000}"/>
          </ac:spMkLst>
        </pc:spChg>
        <pc:spChg chg="ord">
          <ac:chgData name="Peszka, Jennifer" userId="a2edd727-2960-47f0-88d7-ddff201cfe4b" providerId="ADAL" clId="{954E83E2-933B-4575-9076-8C898EB205F3}" dt="2019-05-10T16:37:37.909" v="8" actId="167"/>
          <ac:spMkLst>
            <pc:docMk/>
            <pc:sldMk cId="1608749440" sldId="266"/>
            <ac:spMk id="66" creationId="{00000000-0000-0000-0000-000000000000}"/>
          </ac:spMkLst>
        </pc:spChg>
        <pc:spChg chg="mod">
          <ac:chgData name="Peszka, Jennifer" userId="a2edd727-2960-47f0-88d7-ddff201cfe4b" providerId="ADAL" clId="{954E83E2-933B-4575-9076-8C898EB205F3}" dt="2019-05-11T23:35:40.844" v="2107" actId="12"/>
          <ac:spMkLst>
            <pc:docMk/>
            <pc:sldMk cId="1608749440" sldId="266"/>
            <ac:spMk id="84" creationId="{00000000-0000-0000-0000-000000000000}"/>
          </ac:spMkLst>
        </pc:spChg>
        <pc:spChg chg="mod">
          <ac:chgData name="Peszka, Jennifer" userId="a2edd727-2960-47f0-88d7-ddff201cfe4b" providerId="ADAL" clId="{954E83E2-933B-4575-9076-8C898EB205F3}" dt="2019-05-11T23:34:54.246" v="2097" actId="20577"/>
          <ac:spMkLst>
            <pc:docMk/>
            <pc:sldMk cId="1608749440" sldId="266"/>
            <ac:spMk id="98" creationId="{00000000-0000-0000-0000-000000000000}"/>
          </ac:spMkLst>
        </pc:spChg>
        <pc:spChg chg="mod">
          <ac:chgData name="Peszka, Jennifer" userId="a2edd727-2960-47f0-88d7-ddff201cfe4b" providerId="ADAL" clId="{954E83E2-933B-4575-9076-8C898EB205F3}" dt="2019-05-11T23:27:17.764" v="1724" actId="552"/>
          <ac:spMkLst>
            <pc:docMk/>
            <pc:sldMk cId="1608749440" sldId="266"/>
            <ac:spMk id="99" creationId="{00000000-0000-0000-0000-000000000000}"/>
          </ac:spMkLst>
        </pc:spChg>
        <pc:spChg chg="mod">
          <ac:chgData name="Peszka, Jennifer" userId="a2edd727-2960-47f0-88d7-ddff201cfe4b" providerId="ADAL" clId="{954E83E2-933B-4575-9076-8C898EB205F3}" dt="2019-05-11T23:27:17.764" v="1724" actId="552"/>
          <ac:spMkLst>
            <pc:docMk/>
            <pc:sldMk cId="1608749440" sldId="266"/>
            <ac:spMk id="100" creationId="{00000000-0000-0000-0000-000000000000}"/>
          </ac:spMkLst>
        </pc:spChg>
        <pc:spChg chg="add mod">
          <ac:chgData name="Peszka, Jennifer" userId="a2edd727-2960-47f0-88d7-ddff201cfe4b" providerId="ADAL" clId="{954E83E2-933B-4575-9076-8C898EB205F3}" dt="2019-05-11T23:35:20.644" v="2104" actId="12"/>
          <ac:spMkLst>
            <pc:docMk/>
            <pc:sldMk cId="1608749440" sldId="266"/>
            <ac:spMk id="102" creationId="{5A93CFEE-986A-4074-BB3E-69C1EFCE5A5E}"/>
          </ac:spMkLst>
        </pc:spChg>
        <pc:spChg chg="mod">
          <ac:chgData name="Peszka, Jennifer" userId="a2edd727-2960-47f0-88d7-ddff201cfe4b" providerId="ADAL" clId="{954E83E2-933B-4575-9076-8C898EB205F3}" dt="2019-05-11T23:35:23.909" v="2105" actId="12"/>
          <ac:spMkLst>
            <pc:docMk/>
            <pc:sldMk cId="1608749440" sldId="266"/>
            <ac:spMk id="120" creationId="{00000000-0000-0000-0000-000000000000}"/>
          </ac:spMkLst>
        </pc:spChg>
        <pc:spChg chg="mod">
          <ac:chgData name="Peszka, Jennifer" userId="a2edd727-2960-47f0-88d7-ddff201cfe4b" providerId="ADAL" clId="{954E83E2-933B-4575-9076-8C898EB205F3}" dt="2019-05-11T23:35:14.933" v="2103" actId="12"/>
          <ac:spMkLst>
            <pc:docMk/>
            <pc:sldMk cId="1608749440" sldId="266"/>
            <ac:spMk id="123" creationId="{00000000-0000-0000-0000-000000000000}"/>
          </ac:spMkLst>
        </pc:spChg>
        <pc:spChg chg="mod">
          <ac:chgData name="Peszka, Jennifer" userId="a2edd727-2960-47f0-88d7-ddff201cfe4b" providerId="ADAL" clId="{954E83E2-933B-4575-9076-8C898EB205F3}" dt="2019-05-11T23:34:10.613" v="2065" actId="1035"/>
          <ac:spMkLst>
            <pc:docMk/>
            <pc:sldMk cId="1608749440" sldId="266"/>
            <ac:spMk id="124" creationId="{00000000-0000-0000-0000-000000000000}"/>
          </ac:spMkLst>
        </pc:spChg>
        <pc:spChg chg="mod">
          <ac:chgData name="Peszka, Jennifer" userId="a2edd727-2960-47f0-88d7-ddff201cfe4b" providerId="ADAL" clId="{954E83E2-933B-4575-9076-8C898EB205F3}" dt="2019-05-11T23:34:10.613" v="2065" actId="1035"/>
          <ac:spMkLst>
            <pc:docMk/>
            <pc:sldMk cId="1608749440" sldId="266"/>
            <ac:spMk id="128" creationId="{00000000-0000-0000-0000-000000000000}"/>
          </ac:spMkLst>
        </pc:spChg>
        <pc:spChg chg="mod">
          <ac:chgData name="Peszka, Jennifer" userId="a2edd727-2960-47f0-88d7-ddff201cfe4b" providerId="ADAL" clId="{954E83E2-933B-4575-9076-8C898EB205F3}" dt="2019-05-10T16:50:23.986" v="1004" actId="20577"/>
          <ac:spMkLst>
            <pc:docMk/>
            <pc:sldMk cId="1608749440" sldId="266"/>
            <ac:spMk id="135" creationId="{00000000-0000-0000-0000-000000000000}"/>
          </ac:spMkLst>
        </pc:spChg>
        <pc:spChg chg="mod">
          <ac:chgData name="Peszka, Jennifer" userId="a2edd727-2960-47f0-88d7-ddff201cfe4b" providerId="ADAL" clId="{954E83E2-933B-4575-9076-8C898EB205F3}" dt="2019-05-10T16:49:15.483" v="987" actId="552"/>
          <ac:spMkLst>
            <pc:docMk/>
            <pc:sldMk cId="1608749440" sldId="266"/>
            <ac:spMk id="136" creationId="{00000000-0000-0000-0000-000000000000}"/>
          </ac:spMkLst>
        </pc:spChg>
        <pc:spChg chg="mod">
          <ac:chgData name="Peszka, Jennifer" userId="a2edd727-2960-47f0-88d7-ddff201cfe4b" providerId="ADAL" clId="{954E83E2-933B-4575-9076-8C898EB205F3}" dt="2019-05-10T16:49:22.164" v="988" actId="552"/>
          <ac:spMkLst>
            <pc:docMk/>
            <pc:sldMk cId="1608749440" sldId="266"/>
            <ac:spMk id="138" creationId="{00000000-0000-0000-0000-000000000000}"/>
          </ac:spMkLst>
        </pc:spChg>
        <pc:spChg chg="mod">
          <ac:chgData name="Peszka, Jennifer" userId="a2edd727-2960-47f0-88d7-ddff201cfe4b" providerId="ADAL" clId="{954E83E2-933B-4575-9076-8C898EB205F3}" dt="2019-05-10T16:49:15.483" v="987" actId="552"/>
          <ac:spMkLst>
            <pc:docMk/>
            <pc:sldMk cId="1608749440" sldId="266"/>
            <ac:spMk id="139" creationId="{00000000-0000-0000-0000-000000000000}"/>
          </ac:spMkLst>
        </pc:spChg>
        <pc:spChg chg="mod">
          <ac:chgData name="Peszka, Jennifer" userId="a2edd727-2960-47f0-88d7-ddff201cfe4b" providerId="ADAL" clId="{954E83E2-933B-4575-9076-8C898EB205F3}" dt="2019-05-11T22:25:41.067" v="1087" actId="6549"/>
          <ac:spMkLst>
            <pc:docMk/>
            <pc:sldMk cId="1608749440" sldId="266"/>
            <ac:spMk id="141" creationId="{00000000-0000-0000-0000-000000000000}"/>
          </ac:spMkLst>
        </pc:spChg>
        <pc:spChg chg="mod">
          <ac:chgData name="Peszka, Jennifer" userId="a2edd727-2960-47f0-88d7-ddff201cfe4b" providerId="ADAL" clId="{954E83E2-933B-4575-9076-8C898EB205F3}" dt="2019-05-10T16:50:33.944" v="1019" actId="1035"/>
          <ac:spMkLst>
            <pc:docMk/>
            <pc:sldMk cId="1608749440" sldId="266"/>
            <ac:spMk id="142" creationId="{00000000-0000-0000-0000-000000000000}"/>
          </ac:spMkLst>
        </pc:spChg>
        <pc:spChg chg="mod">
          <ac:chgData name="Peszka, Jennifer" userId="a2edd727-2960-47f0-88d7-ddff201cfe4b" providerId="ADAL" clId="{954E83E2-933B-4575-9076-8C898EB205F3}" dt="2019-05-12T00:12:54.715" v="4600" actId="6549"/>
          <ac:spMkLst>
            <pc:docMk/>
            <pc:sldMk cId="1608749440" sldId="266"/>
            <ac:spMk id="150" creationId="{00000000-0000-0000-0000-000000000000}"/>
          </ac:spMkLst>
        </pc:spChg>
        <pc:spChg chg="mod">
          <ac:chgData name="Peszka, Jennifer" userId="a2edd727-2960-47f0-88d7-ddff201cfe4b" providerId="ADAL" clId="{954E83E2-933B-4575-9076-8C898EB205F3}" dt="2019-05-12T00:03:09.585" v="4218" actId="1038"/>
          <ac:spMkLst>
            <pc:docMk/>
            <pc:sldMk cId="1608749440" sldId="266"/>
            <ac:spMk id="151" creationId="{00000000-0000-0000-0000-000000000000}"/>
          </ac:spMkLst>
        </pc:spChg>
        <pc:spChg chg="mod">
          <ac:chgData name="Peszka, Jennifer" userId="a2edd727-2960-47f0-88d7-ddff201cfe4b" providerId="ADAL" clId="{954E83E2-933B-4575-9076-8C898EB205F3}" dt="2019-05-10T16:42:35.786" v="336" actId="1036"/>
          <ac:spMkLst>
            <pc:docMk/>
            <pc:sldMk cId="1608749440" sldId="266"/>
            <ac:spMk id="171" creationId="{ADCFDF16-01E6-4FC7-ABD7-2325250A46F1}"/>
          </ac:spMkLst>
        </pc:spChg>
        <pc:spChg chg="mod">
          <ac:chgData name="Peszka, Jennifer" userId="a2edd727-2960-47f0-88d7-ddff201cfe4b" providerId="ADAL" clId="{954E83E2-933B-4575-9076-8C898EB205F3}" dt="2019-05-10T16:40:22.535" v="116" actId="20577"/>
          <ac:spMkLst>
            <pc:docMk/>
            <pc:sldMk cId="1608749440" sldId="266"/>
            <ac:spMk id="172" creationId="{E7800E73-BC92-4845-909A-28DEE6A87FFE}"/>
          </ac:spMkLst>
        </pc:spChg>
        <pc:spChg chg="mod">
          <ac:chgData name="Peszka, Jennifer" userId="a2edd727-2960-47f0-88d7-ddff201cfe4b" providerId="ADAL" clId="{954E83E2-933B-4575-9076-8C898EB205F3}" dt="2019-05-10T16:43:33.210" v="350" actId="14100"/>
          <ac:spMkLst>
            <pc:docMk/>
            <pc:sldMk cId="1608749440" sldId="266"/>
            <ac:spMk id="173" creationId="{664FC1D9-15A9-47F7-AD84-2111C644B3A6}"/>
          </ac:spMkLst>
        </pc:spChg>
        <pc:spChg chg="mod">
          <ac:chgData name="Peszka, Jennifer" userId="a2edd727-2960-47f0-88d7-ddff201cfe4b" providerId="ADAL" clId="{954E83E2-933B-4575-9076-8C898EB205F3}" dt="2019-05-10T16:42:43.785" v="341" actId="1035"/>
          <ac:spMkLst>
            <pc:docMk/>
            <pc:sldMk cId="1608749440" sldId="266"/>
            <ac:spMk id="174" creationId="{B5AC80B4-B366-4F3E-A41C-CF4FBD678595}"/>
          </ac:spMkLst>
        </pc:spChg>
        <pc:spChg chg="mod">
          <ac:chgData name="Peszka, Jennifer" userId="a2edd727-2960-47f0-88d7-ddff201cfe4b" providerId="ADAL" clId="{954E83E2-933B-4575-9076-8C898EB205F3}" dt="2019-05-10T16:42:43.785" v="341" actId="1035"/>
          <ac:spMkLst>
            <pc:docMk/>
            <pc:sldMk cId="1608749440" sldId="266"/>
            <ac:spMk id="175" creationId="{14506D1F-78DA-4EC9-8AC0-953EE9E44890}"/>
          </ac:spMkLst>
        </pc:spChg>
        <pc:spChg chg="mod">
          <ac:chgData name="Peszka, Jennifer" userId="a2edd727-2960-47f0-88d7-ddff201cfe4b" providerId="ADAL" clId="{954E83E2-933B-4575-9076-8C898EB205F3}" dt="2019-05-10T16:42:43.785" v="341" actId="1035"/>
          <ac:spMkLst>
            <pc:docMk/>
            <pc:sldMk cId="1608749440" sldId="266"/>
            <ac:spMk id="176" creationId="{F093EC9F-F930-422C-8FD7-6F1CCE4FD9D7}"/>
          </ac:spMkLst>
        </pc:spChg>
        <pc:spChg chg="mod">
          <ac:chgData name="Peszka, Jennifer" userId="a2edd727-2960-47f0-88d7-ddff201cfe4b" providerId="ADAL" clId="{954E83E2-933B-4575-9076-8C898EB205F3}" dt="2019-05-11T23:34:10.613" v="2065" actId="1035"/>
          <ac:spMkLst>
            <pc:docMk/>
            <pc:sldMk cId="1608749440" sldId="266"/>
            <ac:spMk id="180" creationId="{2A934BFC-946B-45E6-A9D7-278546C61B12}"/>
          </ac:spMkLst>
        </pc:spChg>
        <pc:spChg chg="mod">
          <ac:chgData name="Peszka, Jennifer" userId="a2edd727-2960-47f0-88d7-ddff201cfe4b" providerId="ADAL" clId="{954E83E2-933B-4575-9076-8C898EB205F3}" dt="2019-05-11T22:39:24.604" v="1370" actId="20577"/>
          <ac:spMkLst>
            <pc:docMk/>
            <pc:sldMk cId="1608749440" sldId="266"/>
            <ac:spMk id="2092" creationId="{00000000-0000-0000-0000-000000000000}"/>
          </ac:spMkLst>
        </pc:spChg>
        <pc:grpChg chg="mod">
          <ac:chgData name="Peszka, Jennifer" userId="a2edd727-2960-47f0-88d7-ddff201cfe4b" providerId="ADAL" clId="{954E83E2-933B-4575-9076-8C898EB205F3}" dt="2019-05-10T16:42:52.120" v="349" actId="1038"/>
          <ac:grpSpMkLst>
            <pc:docMk/>
            <pc:sldMk cId="1608749440" sldId="266"/>
            <ac:grpSpMk id="164" creationId="{821C053B-AC0E-4506-BADA-BE2E109300E8}"/>
          </ac:grpSpMkLst>
        </pc:grpChg>
        <pc:picChg chg="add mod ord modCrop">
          <ac:chgData name="Peszka, Jennifer" userId="a2edd727-2960-47f0-88d7-ddff201cfe4b" providerId="ADAL" clId="{954E83E2-933B-4575-9076-8C898EB205F3}" dt="2019-05-10T16:42:43.785" v="341" actId="1035"/>
          <ac:picMkLst>
            <pc:docMk/>
            <pc:sldMk cId="1608749440" sldId="266"/>
            <ac:picMk id="3" creationId="{D9ED7418-80C9-4C89-8C95-11FB693E6808}"/>
          </ac:picMkLst>
        </pc:picChg>
        <pc:picChg chg="del">
          <ac:chgData name="Peszka, Jennifer" userId="a2edd727-2960-47f0-88d7-ddff201cfe4b" providerId="ADAL" clId="{954E83E2-933B-4575-9076-8C898EB205F3}" dt="2019-05-10T16:37:34.580" v="7" actId="478"/>
          <ac:picMkLst>
            <pc:docMk/>
            <pc:sldMk cId="1608749440" sldId="266"/>
            <ac:picMk id="11" creationId="{73F025B6-3511-4543-86F8-207F7BE17F34}"/>
          </ac:picMkLst>
        </pc:picChg>
        <pc:picChg chg="mod">
          <ac:chgData name="Peszka, Jennifer" userId="a2edd727-2960-47f0-88d7-ddff201cfe4b" providerId="ADAL" clId="{954E83E2-933B-4575-9076-8C898EB205F3}" dt="2019-05-11T23:19:53.266" v="1538" actId="1035"/>
          <ac:picMkLst>
            <pc:docMk/>
            <pc:sldMk cId="1608749440" sldId="266"/>
            <ac:picMk id="29" creationId="{CECE1EC0-C81D-4604-9881-781AD24DD1D9}"/>
          </ac:picMkLst>
        </pc:picChg>
        <pc:picChg chg="mod">
          <ac:chgData name="Peszka, Jennifer" userId="a2edd727-2960-47f0-88d7-ddff201cfe4b" providerId="ADAL" clId="{954E83E2-933B-4575-9076-8C898EB205F3}" dt="2019-05-11T23:18:58.091" v="1476" actId="1035"/>
          <ac:picMkLst>
            <pc:docMk/>
            <pc:sldMk cId="1608749440" sldId="266"/>
            <ac:picMk id="30" creationId="{A4BACAF3-278F-4AA3-8178-9F2D83DC84EB}"/>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3" y="3"/>
            <a:ext cx="3037975" cy="4648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7645" tIns="8823" rIns="17645" bIns="8823" numCol="1" anchor="t" anchorCtr="0" compatLnSpc="1">
            <a:prstTxWarp prst="textNoShape">
              <a:avLst/>
            </a:prstTxWarp>
          </a:bodyPr>
          <a:lstStyle>
            <a:lvl1pPr>
              <a:defRPr sz="200">
                <a:latin typeface="Times New Roman" pitchFamily="18" charset="0"/>
                <a:ea typeface="+mn-ea"/>
                <a:cs typeface="+mn-cs"/>
              </a:defRPr>
            </a:lvl1pPr>
          </a:lstStyle>
          <a:p>
            <a:pPr>
              <a:defRPr/>
            </a:pPr>
            <a:endParaRPr lang="en-US"/>
          </a:p>
        </p:txBody>
      </p:sp>
      <p:sp>
        <p:nvSpPr>
          <p:cNvPr id="4099" name="Rectangle 3"/>
          <p:cNvSpPr>
            <a:spLocks noGrp="1" noChangeArrowheads="1"/>
          </p:cNvSpPr>
          <p:nvPr>
            <p:ph type="dt" idx="1"/>
          </p:nvPr>
        </p:nvSpPr>
        <p:spPr bwMode="auto">
          <a:xfrm>
            <a:off x="3971072" y="3"/>
            <a:ext cx="3037637" cy="4648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7645" tIns="8823" rIns="17645" bIns="8823" numCol="1" anchor="t" anchorCtr="0" compatLnSpc="1">
            <a:prstTxWarp prst="textNoShape">
              <a:avLst/>
            </a:prstTxWarp>
          </a:bodyPr>
          <a:lstStyle>
            <a:lvl1pPr algn="r">
              <a:defRPr sz="200">
                <a:latin typeface="Times New Roman" pitchFamily="18" charset="0"/>
                <a:ea typeface="+mn-ea"/>
                <a:cs typeface="+mn-cs"/>
              </a:defRPr>
            </a:lvl1pPr>
          </a:lstStyle>
          <a:p>
            <a:pPr>
              <a:defRPr/>
            </a:pPr>
            <a:endParaRPr lang="en-US"/>
          </a:p>
        </p:txBody>
      </p:sp>
      <p:sp>
        <p:nvSpPr>
          <p:cNvPr id="3076" name="Rectangle 4"/>
          <p:cNvSpPr>
            <a:spLocks noGrp="1" noRot="1" noChangeAspect="1" noChangeArrowheads="1" noTextEdit="1"/>
          </p:cNvSpPr>
          <p:nvPr>
            <p:ph type="sldImg" idx="2"/>
          </p:nvPr>
        </p:nvSpPr>
        <p:spPr bwMode="auto">
          <a:xfrm>
            <a:off x="1182688" y="698500"/>
            <a:ext cx="4645025" cy="3484563"/>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 uri="{FAA26D3D-D897-4be2-8F04-BA451C77F1D7}">
              <ma14:placeholderFlag xmlns:ma14="http://schemas.microsoft.com/office/mac/drawingml/2011/main" xmlns="" val="1"/>
            </a:ext>
          </a:extLst>
        </p:spPr>
      </p:sp>
      <p:sp>
        <p:nvSpPr>
          <p:cNvPr id="4101" name="Rectangle 5"/>
          <p:cNvSpPr>
            <a:spLocks noGrp="1" noChangeArrowheads="1"/>
          </p:cNvSpPr>
          <p:nvPr>
            <p:ph type="body" sz="quarter" idx="3"/>
          </p:nvPr>
        </p:nvSpPr>
        <p:spPr bwMode="auto">
          <a:xfrm>
            <a:off x="701176" y="4415908"/>
            <a:ext cx="5608050" cy="41833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7645" tIns="8823" rIns="17645" bIns="8823"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102" name="Rectangle 6"/>
          <p:cNvSpPr>
            <a:spLocks noGrp="1" noChangeArrowheads="1"/>
          </p:cNvSpPr>
          <p:nvPr>
            <p:ph type="ftr" sz="quarter" idx="4"/>
          </p:nvPr>
        </p:nvSpPr>
        <p:spPr bwMode="auto">
          <a:xfrm>
            <a:off x="3" y="8830081"/>
            <a:ext cx="3037975" cy="4645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7645" tIns="8823" rIns="17645" bIns="8823" numCol="1" anchor="b" anchorCtr="0" compatLnSpc="1">
            <a:prstTxWarp prst="textNoShape">
              <a:avLst/>
            </a:prstTxWarp>
          </a:bodyPr>
          <a:lstStyle>
            <a:lvl1pPr>
              <a:defRPr sz="200">
                <a:latin typeface="Times New Roman" pitchFamily="18" charset="0"/>
                <a:ea typeface="+mn-ea"/>
                <a:cs typeface="+mn-cs"/>
              </a:defRPr>
            </a:lvl1pPr>
          </a:lstStyle>
          <a:p>
            <a:pPr>
              <a:defRPr/>
            </a:pPr>
            <a:endParaRPr lang="en-US"/>
          </a:p>
        </p:txBody>
      </p:sp>
      <p:sp>
        <p:nvSpPr>
          <p:cNvPr id="4103" name="Rectangle 7"/>
          <p:cNvSpPr>
            <a:spLocks noGrp="1" noChangeArrowheads="1"/>
          </p:cNvSpPr>
          <p:nvPr>
            <p:ph type="sldNum" sz="quarter" idx="5"/>
          </p:nvPr>
        </p:nvSpPr>
        <p:spPr bwMode="auto">
          <a:xfrm>
            <a:off x="3971072" y="8830081"/>
            <a:ext cx="3037637" cy="4645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7645" tIns="8823" rIns="17645" bIns="8823" numCol="1" anchor="b" anchorCtr="0" compatLnSpc="1">
            <a:prstTxWarp prst="textNoShape">
              <a:avLst/>
            </a:prstTxWarp>
          </a:bodyPr>
          <a:lstStyle>
            <a:lvl1pPr algn="r">
              <a:defRPr sz="200">
                <a:latin typeface="Times New Roman" pitchFamily="18" charset="0"/>
              </a:defRPr>
            </a:lvl1pPr>
          </a:lstStyle>
          <a:p>
            <a:fld id="{3C2C452F-7E97-43EB-9521-1DC096BD65B8}" type="slidenum">
              <a:rPr lang="en-US"/>
              <a:pPr/>
              <a:t>‹#›</a:t>
            </a:fld>
            <a:endParaRPr lang="en-US"/>
          </a:p>
        </p:txBody>
      </p:sp>
    </p:spTree>
    <p:extLst>
      <p:ext uri="{BB962C8B-B14F-4D97-AF65-F5344CB8AC3E}">
        <p14:creationId xmlns:p14="http://schemas.microsoft.com/office/powerpoint/2010/main" val="422026831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16" kern="1200">
        <a:solidFill>
          <a:schemeClr val="tx1"/>
        </a:solidFill>
        <a:latin typeface="Times New Roman" pitchFamily="18" charset="0"/>
        <a:ea typeface="MS PGothic" pitchFamily="34" charset="-128"/>
        <a:cs typeface="ＭＳ Ｐゴシック" charset="0"/>
      </a:defRPr>
    </a:lvl1pPr>
    <a:lvl2pPr marL="447983" algn="l" rtl="0" eaLnBrk="0" fontAlgn="base" hangingPunct="0">
      <a:spcBef>
        <a:spcPct val="30000"/>
      </a:spcBef>
      <a:spcAft>
        <a:spcPct val="0"/>
      </a:spcAft>
      <a:defRPr sz="1216" kern="1200">
        <a:solidFill>
          <a:schemeClr val="tx1"/>
        </a:solidFill>
        <a:latin typeface="Times New Roman" pitchFamily="18" charset="0"/>
        <a:ea typeface="MS PGothic" pitchFamily="34" charset="-128"/>
        <a:cs typeface="+mn-cs"/>
      </a:defRPr>
    </a:lvl2pPr>
    <a:lvl3pPr marL="898023" algn="l" rtl="0" eaLnBrk="0" fontAlgn="base" hangingPunct="0">
      <a:spcBef>
        <a:spcPct val="30000"/>
      </a:spcBef>
      <a:spcAft>
        <a:spcPct val="0"/>
      </a:spcAft>
      <a:defRPr sz="1216" kern="1200">
        <a:solidFill>
          <a:schemeClr val="tx1"/>
        </a:solidFill>
        <a:latin typeface="Times New Roman" pitchFamily="18" charset="0"/>
        <a:ea typeface="MS PGothic" pitchFamily="34" charset="-128"/>
        <a:cs typeface="+mn-cs"/>
      </a:defRPr>
    </a:lvl3pPr>
    <a:lvl4pPr marL="1348060" algn="l" rtl="0" eaLnBrk="0" fontAlgn="base" hangingPunct="0">
      <a:spcBef>
        <a:spcPct val="30000"/>
      </a:spcBef>
      <a:spcAft>
        <a:spcPct val="0"/>
      </a:spcAft>
      <a:defRPr sz="1216" kern="1200">
        <a:solidFill>
          <a:schemeClr val="tx1"/>
        </a:solidFill>
        <a:latin typeface="Times New Roman" pitchFamily="18" charset="0"/>
        <a:ea typeface="MS PGothic" pitchFamily="34" charset="-128"/>
        <a:cs typeface="+mn-cs"/>
      </a:defRPr>
    </a:lvl4pPr>
    <a:lvl5pPr marL="1798099" algn="l" rtl="0" eaLnBrk="0" fontAlgn="base" hangingPunct="0">
      <a:spcBef>
        <a:spcPct val="30000"/>
      </a:spcBef>
      <a:spcAft>
        <a:spcPct val="0"/>
      </a:spcAft>
      <a:defRPr sz="1216" kern="1200">
        <a:solidFill>
          <a:schemeClr val="tx1"/>
        </a:solidFill>
        <a:latin typeface="Times New Roman" pitchFamily="18" charset="0"/>
        <a:ea typeface="MS PGothic" pitchFamily="34" charset="-128"/>
        <a:cs typeface="+mn-cs"/>
      </a:defRPr>
    </a:lvl5pPr>
    <a:lvl6pPr marL="2250972" algn="l" defTabSz="900390" rtl="0" eaLnBrk="1" latinLnBrk="0" hangingPunct="1">
      <a:defRPr sz="1216" kern="1200">
        <a:solidFill>
          <a:schemeClr val="tx1"/>
        </a:solidFill>
        <a:latin typeface="+mn-lt"/>
        <a:ea typeface="+mn-ea"/>
        <a:cs typeface="+mn-cs"/>
      </a:defRPr>
    </a:lvl6pPr>
    <a:lvl7pPr marL="2701167" algn="l" defTabSz="900390" rtl="0" eaLnBrk="1" latinLnBrk="0" hangingPunct="1">
      <a:defRPr sz="1216" kern="1200">
        <a:solidFill>
          <a:schemeClr val="tx1"/>
        </a:solidFill>
        <a:latin typeface="+mn-lt"/>
        <a:ea typeface="+mn-ea"/>
        <a:cs typeface="+mn-cs"/>
      </a:defRPr>
    </a:lvl7pPr>
    <a:lvl8pPr marL="3151361" algn="l" defTabSz="900390" rtl="0" eaLnBrk="1" latinLnBrk="0" hangingPunct="1">
      <a:defRPr sz="1216" kern="1200">
        <a:solidFill>
          <a:schemeClr val="tx1"/>
        </a:solidFill>
        <a:latin typeface="+mn-lt"/>
        <a:ea typeface="+mn-ea"/>
        <a:cs typeface="+mn-cs"/>
      </a:defRPr>
    </a:lvl8pPr>
    <a:lvl9pPr marL="3601556" algn="l" defTabSz="900390" rtl="0" eaLnBrk="1" latinLnBrk="0" hangingPunct="1">
      <a:defRPr sz="1216"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hangingPunct="0">
              <a:defRPr sz="500">
                <a:solidFill>
                  <a:schemeClr val="tx1"/>
                </a:solidFill>
                <a:latin typeface="Helvetica" pitchFamily="-84" charset="0"/>
                <a:ea typeface="MS PGothic" pitchFamily="34" charset="-128"/>
              </a:defRPr>
            </a:lvl1pPr>
            <a:lvl2pPr marL="143366" indent="-55140" eaLnBrk="0" hangingPunct="0">
              <a:defRPr sz="500">
                <a:solidFill>
                  <a:schemeClr val="tx1"/>
                </a:solidFill>
                <a:latin typeface="Helvetica" pitchFamily="-84" charset="0"/>
                <a:ea typeface="MS PGothic" pitchFamily="34" charset="-128"/>
              </a:defRPr>
            </a:lvl2pPr>
            <a:lvl3pPr marL="220562" indent="-44112" eaLnBrk="0" hangingPunct="0">
              <a:defRPr sz="500">
                <a:solidFill>
                  <a:schemeClr val="tx1"/>
                </a:solidFill>
                <a:latin typeface="Helvetica" pitchFamily="-84" charset="0"/>
                <a:ea typeface="MS PGothic" pitchFamily="34" charset="-128"/>
              </a:defRPr>
            </a:lvl3pPr>
            <a:lvl4pPr marL="308788" indent="-44112" eaLnBrk="0" hangingPunct="0">
              <a:defRPr sz="500">
                <a:solidFill>
                  <a:schemeClr val="tx1"/>
                </a:solidFill>
                <a:latin typeface="Helvetica" pitchFamily="-84" charset="0"/>
                <a:ea typeface="MS PGothic" pitchFamily="34" charset="-128"/>
              </a:defRPr>
            </a:lvl4pPr>
            <a:lvl5pPr marL="397012" indent="-44112" eaLnBrk="0" hangingPunct="0">
              <a:defRPr sz="500">
                <a:solidFill>
                  <a:schemeClr val="tx1"/>
                </a:solidFill>
                <a:latin typeface="Helvetica" pitchFamily="-84" charset="0"/>
                <a:ea typeface="MS PGothic" pitchFamily="34" charset="-128"/>
              </a:defRPr>
            </a:lvl5pPr>
            <a:lvl6pPr marL="485236" indent="-44112" eaLnBrk="0" fontAlgn="base" hangingPunct="0">
              <a:spcBef>
                <a:spcPct val="0"/>
              </a:spcBef>
              <a:spcAft>
                <a:spcPct val="0"/>
              </a:spcAft>
              <a:defRPr sz="500">
                <a:solidFill>
                  <a:schemeClr val="tx1"/>
                </a:solidFill>
                <a:latin typeface="Helvetica" pitchFamily="-84" charset="0"/>
                <a:ea typeface="MS PGothic" pitchFamily="34" charset="-128"/>
              </a:defRPr>
            </a:lvl6pPr>
            <a:lvl7pPr marL="573461" indent="-44112" eaLnBrk="0" fontAlgn="base" hangingPunct="0">
              <a:spcBef>
                <a:spcPct val="0"/>
              </a:spcBef>
              <a:spcAft>
                <a:spcPct val="0"/>
              </a:spcAft>
              <a:defRPr sz="500">
                <a:solidFill>
                  <a:schemeClr val="tx1"/>
                </a:solidFill>
                <a:latin typeface="Helvetica" pitchFamily="-84" charset="0"/>
                <a:ea typeface="MS PGothic" pitchFamily="34" charset="-128"/>
              </a:defRPr>
            </a:lvl7pPr>
            <a:lvl8pPr marL="661687" indent="-44112" eaLnBrk="0" fontAlgn="base" hangingPunct="0">
              <a:spcBef>
                <a:spcPct val="0"/>
              </a:spcBef>
              <a:spcAft>
                <a:spcPct val="0"/>
              </a:spcAft>
              <a:defRPr sz="500">
                <a:solidFill>
                  <a:schemeClr val="tx1"/>
                </a:solidFill>
                <a:latin typeface="Helvetica" pitchFamily="-84" charset="0"/>
                <a:ea typeface="MS PGothic" pitchFamily="34" charset="-128"/>
              </a:defRPr>
            </a:lvl8pPr>
            <a:lvl9pPr marL="749911" indent="-44112" eaLnBrk="0" fontAlgn="base" hangingPunct="0">
              <a:spcBef>
                <a:spcPct val="0"/>
              </a:spcBef>
              <a:spcAft>
                <a:spcPct val="0"/>
              </a:spcAft>
              <a:defRPr sz="500">
                <a:solidFill>
                  <a:schemeClr val="tx1"/>
                </a:solidFill>
                <a:latin typeface="Helvetica" pitchFamily="-84" charset="0"/>
                <a:ea typeface="MS PGothic" pitchFamily="34" charset="-128"/>
              </a:defRPr>
            </a:lvl9pPr>
          </a:lstStyle>
          <a:p>
            <a:pPr eaLnBrk="1" hangingPunct="1"/>
            <a:fld id="{AD03F0B2-8759-44C0-B6B0-624E77D82296}" type="slidenum">
              <a:rPr lang="en-US" sz="200">
                <a:latin typeface="Times New Roman" pitchFamily="18" charset="0"/>
              </a:rPr>
              <a:pPr eaLnBrk="1" hangingPunct="1"/>
              <a:t>1</a:t>
            </a:fld>
            <a:endParaRPr lang="en-US" sz="200">
              <a:latin typeface="Times New Roman" pitchFamily="18" charset="0"/>
            </a:endParaRPr>
          </a:p>
        </p:txBody>
      </p:sp>
      <p:sp>
        <p:nvSpPr>
          <p:cNvPr id="4099" name="Rectangle 2"/>
          <p:cNvSpPr>
            <a:spLocks noGrp="1" noRot="1" noChangeAspect="1" noChangeArrowheads="1" noTextEdit="1"/>
          </p:cNvSpPr>
          <p:nvPr>
            <p:ph type="sldImg"/>
          </p:nvPr>
        </p:nvSpPr>
        <p:spPr>
          <a:xfrm>
            <a:off x="1182688" y="698500"/>
            <a:ext cx="4645025" cy="3484563"/>
          </a:xfrm>
          <a:ln/>
        </p:spPr>
      </p:sp>
      <p:sp>
        <p:nvSpPr>
          <p:cNvPr id="4100" name="Rectangle 3"/>
          <p:cNvSpPr>
            <a:spLocks noGrp="1" noChangeArrowheads="1"/>
          </p:cNvSpPr>
          <p:nvPr>
            <p:ph type="body" idx="1"/>
          </p:nvPr>
        </p:nvSpPr>
        <p:spPr>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eaLnBrk="1" hangingPunct="1">
              <a:defRPr/>
            </a:pPr>
            <a:r>
              <a:rPr lang="en-US" dirty="0" smtClean="0">
                <a:latin typeface="Times New Roman" charset="0"/>
                <a:ea typeface="ＭＳ Ｐゴシック" charset="0"/>
                <a:cs typeface="+mn-cs"/>
              </a:rPr>
              <a:t>Fix chi-square</a:t>
            </a:r>
            <a:r>
              <a:rPr lang="en-US" baseline="0" dirty="0" smtClean="0">
                <a:latin typeface="Times New Roman" charset="0"/>
                <a:ea typeface="ＭＳ Ｐゴシック" charset="0"/>
                <a:cs typeface="+mn-cs"/>
              </a:rPr>
              <a:t> </a:t>
            </a:r>
            <a:r>
              <a:rPr lang="en-US" baseline="0" dirty="0" err="1" smtClean="0">
                <a:latin typeface="Times New Roman" charset="0"/>
                <a:ea typeface="ＭＳ Ｐゴシック" charset="0"/>
                <a:cs typeface="+mn-cs"/>
              </a:rPr>
              <a:t>df</a:t>
            </a:r>
            <a:r>
              <a:rPr lang="en-US" baseline="0" dirty="0" smtClean="0">
                <a:latin typeface="Times New Roman" charset="0"/>
                <a:ea typeface="ＭＳ Ｐゴシック" charset="0"/>
                <a:cs typeface="+mn-cs"/>
              </a:rPr>
              <a:t> and all </a:t>
            </a:r>
            <a:r>
              <a:rPr lang="en-US" baseline="0" smtClean="0">
                <a:latin typeface="Times New Roman" charset="0"/>
                <a:ea typeface="ＭＳ Ｐゴシック" charset="0"/>
                <a:cs typeface="+mn-cs"/>
              </a:rPr>
              <a:t>p values</a:t>
            </a:r>
            <a:endParaRPr lang="en-US" dirty="0">
              <a:latin typeface="Times New Roman" charset="0"/>
              <a:ea typeface="ＭＳ Ｐゴシック" charset="0"/>
              <a:cs typeface="+mn-cs"/>
            </a:endParaRPr>
          </a:p>
          <a:p>
            <a:pPr eaLnBrk="1" hangingPunct="1">
              <a:defRPr/>
            </a:pPr>
            <a:endParaRPr lang="en-US" dirty="0">
              <a:latin typeface="Times New Roman" charset="0"/>
              <a:ea typeface="ＭＳ Ｐゴシック" charset="0"/>
              <a:cs typeface="+mn-cs"/>
            </a:endParaRPr>
          </a:p>
          <a:p>
            <a:pPr eaLnBrk="1" hangingPunct="1">
              <a:defRPr/>
            </a:pPr>
            <a:r>
              <a:rPr lang="en-US" dirty="0">
                <a:latin typeface="Times New Roman" charset="0"/>
                <a:ea typeface="ＭＳ Ｐゴシック" charset="0"/>
                <a:cs typeface="+mn-cs"/>
              </a:rPr>
              <a:t>Think about graphs (2-3) to put on the poster and ideally they will all be graphs.  Think about the results that you want to do or any additional analyses</a:t>
            </a:r>
          </a:p>
          <a:p>
            <a:pPr eaLnBrk="1" hangingPunct="1">
              <a:defRPr/>
            </a:pPr>
            <a:r>
              <a:rPr lang="en-US" dirty="0">
                <a:latin typeface="Times New Roman" charset="0"/>
                <a:ea typeface="ＭＳ Ｐゴシック" charset="0"/>
                <a:cs typeface="+mn-cs"/>
              </a:rPr>
              <a:t>	Label axes, APA style, SE bars, etc.</a:t>
            </a:r>
          </a:p>
        </p:txBody>
      </p:sp>
    </p:spTree>
    <p:extLst>
      <p:ext uri="{BB962C8B-B14F-4D97-AF65-F5344CB8AC3E}">
        <p14:creationId xmlns:p14="http://schemas.microsoft.com/office/powerpoint/2010/main" val="23746419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1577" y="10226681"/>
            <a:ext cx="37308065" cy="7054850"/>
          </a:xfrm>
        </p:spPr>
        <p:txBody>
          <a:bodyPr/>
          <a:lstStyle/>
          <a:p>
            <a:r>
              <a:rPr lang="en-US"/>
              <a:t>Click to edit Master title style</a:t>
            </a:r>
          </a:p>
        </p:txBody>
      </p:sp>
      <p:sp>
        <p:nvSpPr>
          <p:cNvPr id="3" name="Subtitle 2"/>
          <p:cNvSpPr>
            <a:spLocks noGrp="1"/>
          </p:cNvSpPr>
          <p:nvPr>
            <p:ph type="subTitle" idx="1"/>
          </p:nvPr>
        </p:nvSpPr>
        <p:spPr>
          <a:xfrm>
            <a:off x="6583137" y="18653133"/>
            <a:ext cx="30724928" cy="8413750"/>
          </a:xfrm>
        </p:spPr>
        <p:txBody>
          <a:bodyPr/>
          <a:lstStyle>
            <a:lvl1pPr marL="0" indent="0" algn="ctr">
              <a:buNone/>
              <a:defRPr/>
            </a:lvl1pPr>
            <a:lvl2pPr marL="431349" indent="0" algn="ctr">
              <a:buNone/>
              <a:defRPr/>
            </a:lvl2pPr>
            <a:lvl3pPr marL="862696" indent="0" algn="ctr">
              <a:buNone/>
              <a:defRPr/>
            </a:lvl3pPr>
            <a:lvl4pPr marL="1294044" indent="0" algn="ctr">
              <a:buNone/>
              <a:defRPr/>
            </a:lvl4pPr>
            <a:lvl5pPr marL="1725392" indent="0" algn="ctr">
              <a:buNone/>
              <a:defRPr/>
            </a:lvl5pPr>
            <a:lvl6pPr marL="2156740" indent="0" algn="ctr">
              <a:buNone/>
              <a:defRPr/>
            </a:lvl6pPr>
            <a:lvl7pPr marL="2588088" indent="0" algn="ctr">
              <a:buNone/>
              <a:defRPr/>
            </a:lvl7pPr>
            <a:lvl8pPr marL="3019435" indent="0" algn="ctr">
              <a:buNone/>
              <a:defRPr/>
            </a:lvl8pPr>
            <a:lvl9pPr marL="3450784"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74774A60-0E87-462D-9F4C-DD8A4A9D336B}" type="slidenum">
              <a:rPr lang="en-US"/>
              <a:pPr/>
              <a:t>‹#›</a:t>
            </a:fld>
            <a:endParaRPr lang="en-US"/>
          </a:p>
        </p:txBody>
      </p:sp>
    </p:spTree>
    <p:extLst>
      <p:ext uri="{BB962C8B-B14F-4D97-AF65-F5344CB8AC3E}">
        <p14:creationId xmlns:p14="http://schemas.microsoft.com/office/powerpoint/2010/main" val="8732471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434EFDCB-DF63-4984-A2D8-5BA47020DDE9}" type="slidenum">
              <a:rPr lang="en-US"/>
              <a:pPr/>
              <a:t>‹#›</a:t>
            </a:fld>
            <a:endParaRPr lang="en-US"/>
          </a:p>
        </p:txBody>
      </p:sp>
    </p:spTree>
    <p:extLst>
      <p:ext uri="{BB962C8B-B14F-4D97-AF65-F5344CB8AC3E}">
        <p14:creationId xmlns:p14="http://schemas.microsoft.com/office/powerpoint/2010/main" val="4554825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273299" y="2925766"/>
            <a:ext cx="9326335" cy="2633503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291571" y="2925766"/>
            <a:ext cx="27851101" cy="2633503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EFA80572-4EE1-4DCD-A866-9F31932E0824}" type="slidenum">
              <a:rPr lang="en-US"/>
              <a:pPr/>
              <a:t>‹#›</a:t>
            </a:fld>
            <a:endParaRPr lang="en-US"/>
          </a:p>
        </p:txBody>
      </p:sp>
    </p:spTree>
    <p:extLst>
      <p:ext uri="{BB962C8B-B14F-4D97-AF65-F5344CB8AC3E}">
        <p14:creationId xmlns:p14="http://schemas.microsoft.com/office/powerpoint/2010/main" val="38580071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B6BB7A7B-D541-4756-A56E-58E757D9875D}" type="slidenum">
              <a:rPr lang="en-US"/>
              <a:pPr/>
              <a:t>‹#›</a:t>
            </a:fld>
            <a:endParaRPr lang="en-US"/>
          </a:p>
        </p:txBody>
      </p:sp>
    </p:spTree>
    <p:extLst>
      <p:ext uri="{BB962C8B-B14F-4D97-AF65-F5344CB8AC3E}">
        <p14:creationId xmlns:p14="http://schemas.microsoft.com/office/powerpoint/2010/main" val="27313544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67102" y="21153447"/>
            <a:ext cx="37308065" cy="6537325"/>
          </a:xfrm>
        </p:spPr>
        <p:txBody>
          <a:bodyPr anchor="t"/>
          <a:lstStyle>
            <a:lvl1pPr algn="l">
              <a:defRPr sz="3706" b="1" cap="all"/>
            </a:lvl1pPr>
          </a:lstStyle>
          <a:p>
            <a:r>
              <a:rPr lang="en-US"/>
              <a:t>Click to edit Master title style</a:t>
            </a:r>
          </a:p>
        </p:txBody>
      </p:sp>
      <p:sp>
        <p:nvSpPr>
          <p:cNvPr id="3" name="Text Placeholder 2"/>
          <p:cNvSpPr>
            <a:spLocks noGrp="1"/>
          </p:cNvSpPr>
          <p:nvPr>
            <p:ph type="body" idx="1"/>
          </p:nvPr>
        </p:nvSpPr>
        <p:spPr>
          <a:xfrm>
            <a:off x="3467102" y="13952538"/>
            <a:ext cx="37308065" cy="7200900"/>
          </a:xfrm>
        </p:spPr>
        <p:txBody>
          <a:bodyPr anchor="b"/>
          <a:lstStyle>
            <a:lvl1pPr marL="0" indent="0">
              <a:buNone/>
              <a:defRPr sz="1906"/>
            </a:lvl1pPr>
            <a:lvl2pPr marL="431349" indent="0">
              <a:buNone/>
              <a:defRPr sz="1694"/>
            </a:lvl2pPr>
            <a:lvl3pPr marL="862696" indent="0">
              <a:buNone/>
              <a:defRPr sz="1482"/>
            </a:lvl3pPr>
            <a:lvl4pPr marL="1294044" indent="0">
              <a:buNone/>
              <a:defRPr sz="1376"/>
            </a:lvl4pPr>
            <a:lvl5pPr marL="1725392" indent="0">
              <a:buNone/>
              <a:defRPr sz="1376"/>
            </a:lvl5pPr>
            <a:lvl6pPr marL="2156740" indent="0">
              <a:buNone/>
              <a:defRPr sz="1376"/>
            </a:lvl6pPr>
            <a:lvl7pPr marL="2588088" indent="0">
              <a:buNone/>
              <a:defRPr sz="1376"/>
            </a:lvl7pPr>
            <a:lvl8pPr marL="3019435" indent="0">
              <a:buNone/>
              <a:defRPr sz="1376"/>
            </a:lvl8pPr>
            <a:lvl9pPr marL="3450784" indent="0">
              <a:buNone/>
              <a:defRPr sz="1376"/>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C915FA5E-5ADF-4B0B-B012-82D03F94F963}" type="slidenum">
              <a:rPr lang="en-US"/>
              <a:pPr/>
              <a:t>‹#›</a:t>
            </a:fld>
            <a:endParaRPr lang="en-US"/>
          </a:p>
        </p:txBody>
      </p:sp>
    </p:spTree>
    <p:extLst>
      <p:ext uri="{BB962C8B-B14F-4D97-AF65-F5344CB8AC3E}">
        <p14:creationId xmlns:p14="http://schemas.microsoft.com/office/powerpoint/2010/main" val="33325111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291570" y="9510718"/>
            <a:ext cx="18588718" cy="19750088"/>
          </a:xfrm>
        </p:spPr>
        <p:txBody>
          <a:bodyPr/>
          <a:lstStyle>
            <a:lvl1pPr>
              <a:defRPr sz="2647"/>
            </a:lvl1pPr>
            <a:lvl2pPr>
              <a:defRPr sz="2223"/>
            </a:lvl2pPr>
            <a:lvl3pPr>
              <a:defRPr sz="1906"/>
            </a:lvl3pPr>
            <a:lvl4pPr>
              <a:defRPr sz="1694"/>
            </a:lvl4pPr>
            <a:lvl5pPr>
              <a:defRPr sz="1694"/>
            </a:lvl5pPr>
            <a:lvl6pPr>
              <a:defRPr sz="1694"/>
            </a:lvl6pPr>
            <a:lvl7pPr>
              <a:defRPr sz="1694"/>
            </a:lvl7pPr>
            <a:lvl8pPr>
              <a:defRPr sz="1694"/>
            </a:lvl8pPr>
            <a:lvl9pPr>
              <a:defRPr sz="1694"/>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22010923" y="9510718"/>
            <a:ext cx="18588719" cy="19750088"/>
          </a:xfrm>
        </p:spPr>
        <p:txBody>
          <a:bodyPr/>
          <a:lstStyle>
            <a:lvl1pPr>
              <a:defRPr sz="2647"/>
            </a:lvl1pPr>
            <a:lvl2pPr>
              <a:defRPr sz="2223"/>
            </a:lvl2pPr>
            <a:lvl3pPr>
              <a:defRPr sz="1906"/>
            </a:lvl3pPr>
            <a:lvl4pPr>
              <a:defRPr sz="1694"/>
            </a:lvl4pPr>
            <a:lvl5pPr>
              <a:defRPr sz="1694"/>
            </a:lvl5pPr>
            <a:lvl6pPr>
              <a:defRPr sz="1694"/>
            </a:lvl6pPr>
            <a:lvl7pPr>
              <a:defRPr sz="1694"/>
            </a:lvl7pPr>
            <a:lvl8pPr>
              <a:defRPr sz="1694"/>
            </a:lvl8pPr>
            <a:lvl9pPr>
              <a:defRPr sz="1694"/>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FE2F6B7E-770F-4490-A7CD-5BACAA173B3A}" type="slidenum">
              <a:rPr lang="en-US"/>
              <a:pPr/>
              <a:t>‹#›</a:t>
            </a:fld>
            <a:endParaRPr lang="en-US"/>
          </a:p>
        </p:txBody>
      </p:sp>
    </p:spTree>
    <p:extLst>
      <p:ext uri="{BB962C8B-B14F-4D97-AF65-F5344CB8AC3E}">
        <p14:creationId xmlns:p14="http://schemas.microsoft.com/office/powerpoint/2010/main" val="33540648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94842" y="1317625"/>
            <a:ext cx="39501535" cy="54864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2194833" y="7369179"/>
            <a:ext cx="19392901" cy="3070226"/>
          </a:xfrm>
        </p:spPr>
        <p:txBody>
          <a:bodyPr anchor="b"/>
          <a:lstStyle>
            <a:lvl1pPr marL="0" indent="0">
              <a:buNone/>
              <a:defRPr sz="2223" b="1"/>
            </a:lvl1pPr>
            <a:lvl2pPr marL="431349" indent="0">
              <a:buNone/>
              <a:defRPr sz="1906" b="1"/>
            </a:lvl2pPr>
            <a:lvl3pPr marL="862696" indent="0">
              <a:buNone/>
              <a:defRPr sz="1694" b="1"/>
            </a:lvl3pPr>
            <a:lvl4pPr marL="1294044" indent="0">
              <a:buNone/>
              <a:defRPr sz="1482" b="1"/>
            </a:lvl4pPr>
            <a:lvl5pPr marL="1725392" indent="0">
              <a:buNone/>
              <a:defRPr sz="1482" b="1"/>
            </a:lvl5pPr>
            <a:lvl6pPr marL="2156740" indent="0">
              <a:buNone/>
              <a:defRPr sz="1482" b="1"/>
            </a:lvl6pPr>
            <a:lvl7pPr marL="2588088" indent="0">
              <a:buNone/>
              <a:defRPr sz="1482" b="1"/>
            </a:lvl7pPr>
            <a:lvl8pPr marL="3019435" indent="0">
              <a:buNone/>
              <a:defRPr sz="1482" b="1"/>
            </a:lvl8pPr>
            <a:lvl9pPr marL="3450784" indent="0">
              <a:buNone/>
              <a:defRPr sz="1482" b="1"/>
            </a:lvl9pPr>
          </a:lstStyle>
          <a:p>
            <a:pPr lvl="0"/>
            <a:r>
              <a:rPr lang="en-US"/>
              <a:t>Click to edit Master text styles</a:t>
            </a:r>
          </a:p>
        </p:txBody>
      </p:sp>
      <p:sp>
        <p:nvSpPr>
          <p:cNvPr id="4" name="Content Placeholder 3"/>
          <p:cNvSpPr>
            <a:spLocks noGrp="1"/>
          </p:cNvSpPr>
          <p:nvPr>
            <p:ph sz="half" idx="2"/>
          </p:nvPr>
        </p:nvSpPr>
        <p:spPr>
          <a:xfrm>
            <a:off x="2194833" y="10439411"/>
            <a:ext cx="19392901" cy="18965864"/>
          </a:xfrm>
        </p:spPr>
        <p:txBody>
          <a:bodyPr/>
          <a:lstStyle>
            <a:lvl1pPr>
              <a:defRPr sz="2223"/>
            </a:lvl1pPr>
            <a:lvl2pPr>
              <a:defRPr sz="1906"/>
            </a:lvl2pPr>
            <a:lvl3pPr>
              <a:defRPr sz="1694"/>
            </a:lvl3pPr>
            <a:lvl4pPr>
              <a:defRPr sz="1482"/>
            </a:lvl4pPr>
            <a:lvl5pPr>
              <a:defRPr sz="1482"/>
            </a:lvl5pPr>
            <a:lvl6pPr>
              <a:defRPr sz="1482"/>
            </a:lvl6pPr>
            <a:lvl7pPr>
              <a:defRPr sz="1482"/>
            </a:lvl7pPr>
            <a:lvl8pPr>
              <a:defRPr sz="1482"/>
            </a:lvl8pPr>
            <a:lvl9pPr>
              <a:defRPr sz="1482"/>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22296670" y="7369179"/>
            <a:ext cx="19399704" cy="3070226"/>
          </a:xfrm>
        </p:spPr>
        <p:txBody>
          <a:bodyPr anchor="b"/>
          <a:lstStyle>
            <a:lvl1pPr marL="0" indent="0">
              <a:buNone/>
              <a:defRPr sz="2223" b="1"/>
            </a:lvl1pPr>
            <a:lvl2pPr marL="431349" indent="0">
              <a:buNone/>
              <a:defRPr sz="1906" b="1"/>
            </a:lvl2pPr>
            <a:lvl3pPr marL="862696" indent="0">
              <a:buNone/>
              <a:defRPr sz="1694" b="1"/>
            </a:lvl3pPr>
            <a:lvl4pPr marL="1294044" indent="0">
              <a:buNone/>
              <a:defRPr sz="1482" b="1"/>
            </a:lvl4pPr>
            <a:lvl5pPr marL="1725392" indent="0">
              <a:buNone/>
              <a:defRPr sz="1482" b="1"/>
            </a:lvl5pPr>
            <a:lvl6pPr marL="2156740" indent="0">
              <a:buNone/>
              <a:defRPr sz="1482" b="1"/>
            </a:lvl6pPr>
            <a:lvl7pPr marL="2588088" indent="0">
              <a:buNone/>
              <a:defRPr sz="1482" b="1"/>
            </a:lvl7pPr>
            <a:lvl8pPr marL="3019435" indent="0">
              <a:buNone/>
              <a:defRPr sz="1482" b="1"/>
            </a:lvl8pPr>
            <a:lvl9pPr marL="3450784" indent="0">
              <a:buNone/>
              <a:defRPr sz="1482" b="1"/>
            </a:lvl9pPr>
          </a:lstStyle>
          <a:p>
            <a:pPr lvl="0"/>
            <a:r>
              <a:rPr lang="en-US"/>
              <a:t>Click to edit Master text styles</a:t>
            </a:r>
          </a:p>
        </p:txBody>
      </p:sp>
      <p:sp>
        <p:nvSpPr>
          <p:cNvPr id="6" name="Content Placeholder 5"/>
          <p:cNvSpPr>
            <a:spLocks noGrp="1"/>
          </p:cNvSpPr>
          <p:nvPr>
            <p:ph sz="quarter" idx="4"/>
          </p:nvPr>
        </p:nvSpPr>
        <p:spPr>
          <a:xfrm>
            <a:off x="22296670" y="10439411"/>
            <a:ext cx="19399704" cy="18965864"/>
          </a:xfrm>
        </p:spPr>
        <p:txBody>
          <a:bodyPr/>
          <a:lstStyle>
            <a:lvl1pPr>
              <a:defRPr sz="2223"/>
            </a:lvl1pPr>
            <a:lvl2pPr>
              <a:defRPr sz="1906"/>
            </a:lvl2pPr>
            <a:lvl3pPr>
              <a:defRPr sz="1694"/>
            </a:lvl3pPr>
            <a:lvl4pPr>
              <a:defRPr sz="1482"/>
            </a:lvl4pPr>
            <a:lvl5pPr>
              <a:defRPr sz="1482"/>
            </a:lvl5pPr>
            <a:lvl6pPr>
              <a:defRPr sz="1482"/>
            </a:lvl6pPr>
            <a:lvl7pPr>
              <a:defRPr sz="1482"/>
            </a:lvl7pPr>
            <a:lvl8pPr>
              <a:defRPr sz="1482"/>
            </a:lvl8pPr>
            <a:lvl9pPr>
              <a:defRPr sz="1482"/>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fld id="{D438F1E3-F8CC-4DA1-B05A-347250F8FDC6}" type="slidenum">
              <a:rPr lang="en-US"/>
              <a:pPr/>
              <a:t>‹#›</a:t>
            </a:fld>
            <a:endParaRPr lang="en-US"/>
          </a:p>
        </p:txBody>
      </p:sp>
    </p:spTree>
    <p:extLst>
      <p:ext uri="{BB962C8B-B14F-4D97-AF65-F5344CB8AC3E}">
        <p14:creationId xmlns:p14="http://schemas.microsoft.com/office/powerpoint/2010/main" val="7347148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fld id="{A66C4087-A3E3-46E7-B52F-4602085BF75E}" type="slidenum">
              <a:rPr lang="en-US"/>
              <a:pPr/>
              <a:t>‹#›</a:t>
            </a:fld>
            <a:endParaRPr lang="en-US"/>
          </a:p>
        </p:txBody>
      </p:sp>
    </p:spTree>
    <p:extLst>
      <p:ext uri="{BB962C8B-B14F-4D97-AF65-F5344CB8AC3E}">
        <p14:creationId xmlns:p14="http://schemas.microsoft.com/office/powerpoint/2010/main" val="19132395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fld id="{6219156B-29A7-41E8-8F4C-B9778B7ED8C1}" type="slidenum">
              <a:rPr lang="en-US"/>
              <a:pPr/>
              <a:t>‹#›</a:t>
            </a:fld>
            <a:endParaRPr lang="en-US"/>
          </a:p>
        </p:txBody>
      </p:sp>
    </p:spTree>
    <p:extLst>
      <p:ext uri="{BB962C8B-B14F-4D97-AF65-F5344CB8AC3E}">
        <p14:creationId xmlns:p14="http://schemas.microsoft.com/office/powerpoint/2010/main" val="36888815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4834" y="1311287"/>
            <a:ext cx="14439901" cy="5576888"/>
          </a:xfrm>
        </p:spPr>
        <p:txBody>
          <a:bodyPr anchor="b"/>
          <a:lstStyle>
            <a:lvl1pPr algn="l">
              <a:defRPr sz="1906" b="1"/>
            </a:lvl1pPr>
          </a:lstStyle>
          <a:p>
            <a:r>
              <a:rPr lang="en-US"/>
              <a:t>Click to edit Master title style</a:t>
            </a:r>
          </a:p>
        </p:txBody>
      </p:sp>
      <p:sp>
        <p:nvSpPr>
          <p:cNvPr id="3" name="Content Placeholder 2"/>
          <p:cNvSpPr>
            <a:spLocks noGrp="1"/>
          </p:cNvSpPr>
          <p:nvPr>
            <p:ph idx="1"/>
          </p:nvPr>
        </p:nvSpPr>
        <p:spPr>
          <a:xfrm>
            <a:off x="17159969" y="1311280"/>
            <a:ext cx="24536400" cy="28093988"/>
          </a:xfrm>
        </p:spPr>
        <p:txBody>
          <a:bodyPr/>
          <a:lstStyle>
            <a:lvl1pPr>
              <a:defRPr sz="2965"/>
            </a:lvl1pPr>
            <a:lvl2pPr>
              <a:defRPr sz="2647"/>
            </a:lvl2pPr>
            <a:lvl3pPr>
              <a:defRPr sz="2223"/>
            </a:lvl3pPr>
            <a:lvl4pPr>
              <a:defRPr sz="1906"/>
            </a:lvl4pPr>
            <a:lvl5pPr>
              <a:defRPr sz="1906"/>
            </a:lvl5pPr>
            <a:lvl6pPr>
              <a:defRPr sz="1906"/>
            </a:lvl6pPr>
            <a:lvl7pPr>
              <a:defRPr sz="1906"/>
            </a:lvl7pPr>
            <a:lvl8pPr>
              <a:defRPr sz="1906"/>
            </a:lvl8pPr>
            <a:lvl9pPr>
              <a:defRPr sz="1906"/>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194834" y="6888163"/>
            <a:ext cx="14439901" cy="22517100"/>
          </a:xfrm>
        </p:spPr>
        <p:txBody>
          <a:bodyPr/>
          <a:lstStyle>
            <a:lvl1pPr marL="0" indent="0">
              <a:buNone/>
              <a:defRPr sz="1376"/>
            </a:lvl1pPr>
            <a:lvl2pPr marL="431349" indent="0">
              <a:buNone/>
              <a:defRPr sz="1165"/>
            </a:lvl2pPr>
            <a:lvl3pPr marL="862696" indent="0">
              <a:buNone/>
              <a:defRPr sz="953"/>
            </a:lvl3pPr>
            <a:lvl4pPr marL="1294044" indent="0">
              <a:buNone/>
              <a:defRPr sz="847"/>
            </a:lvl4pPr>
            <a:lvl5pPr marL="1725392" indent="0">
              <a:buNone/>
              <a:defRPr sz="847"/>
            </a:lvl5pPr>
            <a:lvl6pPr marL="2156740" indent="0">
              <a:buNone/>
              <a:defRPr sz="847"/>
            </a:lvl6pPr>
            <a:lvl7pPr marL="2588088" indent="0">
              <a:buNone/>
              <a:defRPr sz="847"/>
            </a:lvl7pPr>
            <a:lvl8pPr marL="3019435" indent="0">
              <a:buNone/>
              <a:defRPr sz="847"/>
            </a:lvl8pPr>
            <a:lvl9pPr marL="3450784" indent="0">
              <a:buNone/>
              <a:defRPr sz="847"/>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AF9A4C08-FA6D-435A-8667-6177624D98D2}" type="slidenum">
              <a:rPr lang="en-US"/>
              <a:pPr/>
              <a:t>‹#›</a:t>
            </a:fld>
            <a:endParaRPr lang="en-US"/>
          </a:p>
        </p:txBody>
      </p:sp>
    </p:spTree>
    <p:extLst>
      <p:ext uri="{BB962C8B-B14F-4D97-AF65-F5344CB8AC3E}">
        <p14:creationId xmlns:p14="http://schemas.microsoft.com/office/powerpoint/2010/main" val="4962961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2443" y="23042575"/>
            <a:ext cx="26335265" cy="2720976"/>
          </a:xfrm>
        </p:spPr>
        <p:txBody>
          <a:bodyPr anchor="b"/>
          <a:lstStyle>
            <a:lvl1pPr algn="l">
              <a:defRPr sz="1906" b="1"/>
            </a:lvl1pPr>
          </a:lstStyle>
          <a:p>
            <a:r>
              <a:rPr lang="en-US"/>
              <a:t>Click to edit Master title style</a:t>
            </a:r>
          </a:p>
        </p:txBody>
      </p:sp>
      <p:sp>
        <p:nvSpPr>
          <p:cNvPr id="3" name="Picture Placeholder 2"/>
          <p:cNvSpPr>
            <a:spLocks noGrp="1"/>
          </p:cNvSpPr>
          <p:nvPr>
            <p:ph type="pic" idx="1"/>
          </p:nvPr>
        </p:nvSpPr>
        <p:spPr>
          <a:xfrm>
            <a:off x="8602443" y="2941646"/>
            <a:ext cx="26335265" cy="19750088"/>
          </a:xfrm>
        </p:spPr>
        <p:txBody>
          <a:bodyPr/>
          <a:lstStyle>
            <a:lvl1pPr marL="0" indent="0">
              <a:buNone/>
              <a:defRPr sz="2965"/>
            </a:lvl1pPr>
            <a:lvl2pPr marL="431349" indent="0">
              <a:buNone/>
              <a:defRPr sz="2647"/>
            </a:lvl2pPr>
            <a:lvl3pPr marL="862696" indent="0">
              <a:buNone/>
              <a:defRPr sz="2223"/>
            </a:lvl3pPr>
            <a:lvl4pPr marL="1294044" indent="0">
              <a:buNone/>
              <a:defRPr sz="1906"/>
            </a:lvl4pPr>
            <a:lvl5pPr marL="1725392" indent="0">
              <a:buNone/>
              <a:defRPr sz="1906"/>
            </a:lvl5pPr>
            <a:lvl6pPr marL="2156740" indent="0">
              <a:buNone/>
              <a:defRPr sz="1906"/>
            </a:lvl6pPr>
            <a:lvl7pPr marL="2588088" indent="0">
              <a:buNone/>
              <a:defRPr sz="1906"/>
            </a:lvl7pPr>
            <a:lvl8pPr marL="3019435" indent="0">
              <a:buNone/>
              <a:defRPr sz="1906"/>
            </a:lvl8pPr>
            <a:lvl9pPr marL="3450784" indent="0">
              <a:buNone/>
              <a:defRPr sz="1906"/>
            </a:lvl9pPr>
          </a:lstStyle>
          <a:p>
            <a:pPr lvl="0"/>
            <a:endParaRPr lang="en-US" noProof="0"/>
          </a:p>
        </p:txBody>
      </p:sp>
      <p:sp>
        <p:nvSpPr>
          <p:cNvPr id="4" name="Text Placeholder 3"/>
          <p:cNvSpPr>
            <a:spLocks noGrp="1"/>
          </p:cNvSpPr>
          <p:nvPr>
            <p:ph type="body" sz="half" idx="2"/>
          </p:nvPr>
        </p:nvSpPr>
        <p:spPr>
          <a:xfrm>
            <a:off x="8602443" y="25763549"/>
            <a:ext cx="26335265" cy="3862388"/>
          </a:xfrm>
        </p:spPr>
        <p:txBody>
          <a:bodyPr/>
          <a:lstStyle>
            <a:lvl1pPr marL="0" indent="0">
              <a:buNone/>
              <a:defRPr sz="1376"/>
            </a:lvl1pPr>
            <a:lvl2pPr marL="431349" indent="0">
              <a:buNone/>
              <a:defRPr sz="1165"/>
            </a:lvl2pPr>
            <a:lvl3pPr marL="862696" indent="0">
              <a:buNone/>
              <a:defRPr sz="953"/>
            </a:lvl3pPr>
            <a:lvl4pPr marL="1294044" indent="0">
              <a:buNone/>
              <a:defRPr sz="847"/>
            </a:lvl4pPr>
            <a:lvl5pPr marL="1725392" indent="0">
              <a:buNone/>
              <a:defRPr sz="847"/>
            </a:lvl5pPr>
            <a:lvl6pPr marL="2156740" indent="0">
              <a:buNone/>
              <a:defRPr sz="847"/>
            </a:lvl6pPr>
            <a:lvl7pPr marL="2588088" indent="0">
              <a:buNone/>
              <a:defRPr sz="847"/>
            </a:lvl7pPr>
            <a:lvl8pPr marL="3019435" indent="0">
              <a:buNone/>
              <a:defRPr sz="847"/>
            </a:lvl8pPr>
            <a:lvl9pPr marL="3450784" indent="0">
              <a:buNone/>
              <a:defRPr sz="847"/>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EE43A263-35D8-47C0-835F-5573504092C7}" type="slidenum">
              <a:rPr lang="en-US"/>
              <a:pPr/>
              <a:t>‹#›</a:t>
            </a:fld>
            <a:endParaRPr lang="en-US"/>
          </a:p>
        </p:txBody>
      </p:sp>
    </p:spTree>
    <p:extLst>
      <p:ext uri="{BB962C8B-B14F-4D97-AF65-F5344CB8AC3E}">
        <p14:creationId xmlns:p14="http://schemas.microsoft.com/office/powerpoint/2010/main" val="30969912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6B798B"/>
            </a:gs>
            <a:gs pos="50000">
              <a:srgbClr val="8799AF"/>
            </a:gs>
            <a:gs pos="100000">
              <a:srgbClr val="6B798B"/>
            </a:gs>
          </a:gsLst>
          <a:lin ang="54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291840" y="2926080"/>
            <a:ext cx="37307520" cy="5486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363159" tIns="181580" rIns="363159" bIns="18158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3291840" y="9511672"/>
            <a:ext cx="37307520" cy="197491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363159" tIns="181580" rIns="363159" bIns="18158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3291840" y="29992320"/>
            <a:ext cx="9144000" cy="21945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363159" tIns="181580" rIns="363159" bIns="181580" numCol="1" anchor="t" anchorCtr="0" compatLnSpc="1">
            <a:prstTxWarp prst="textNoShape">
              <a:avLst/>
            </a:prstTxWarp>
          </a:bodyPr>
          <a:lstStyle>
            <a:lvl1pPr defTabSz="3844690">
              <a:defRPr sz="5823">
                <a:latin typeface="+mn-lt"/>
                <a:ea typeface="+mn-ea"/>
                <a:cs typeface="+mn-cs"/>
              </a:defRPr>
            </a:lvl1pPr>
          </a:lstStyle>
          <a:p>
            <a:pPr>
              <a:defRPr/>
            </a:pPr>
            <a:endParaRPr lang="en-US"/>
          </a:p>
        </p:txBody>
      </p:sp>
      <p:sp>
        <p:nvSpPr>
          <p:cNvPr id="1029" name="Rectangle 5"/>
          <p:cNvSpPr>
            <a:spLocks noGrp="1" noChangeArrowheads="1"/>
          </p:cNvSpPr>
          <p:nvPr>
            <p:ph type="ftr" sz="quarter" idx="3"/>
          </p:nvPr>
        </p:nvSpPr>
        <p:spPr bwMode="auto">
          <a:xfrm>
            <a:off x="14996160" y="29992320"/>
            <a:ext cx="13898880" cy="21945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363159" tIns="181580" rIns="363159" bIns="181580" numCol="1" anchor="t" anchorCtr="0" compatLnSpc="1">
            <a:prstTxWarp prst="textNoShape">
              <a:avLst/>
            </a:prstTxWarp>
          </a:bodyPr>
          <a:lstStyle>
            <a:lvl1pPr algn="ctr" defTabSz="3844690">
              <a:defRPr sz="5823">
                <a:latin typeface="+mn-lt"/>
                <a:ea typeface="+mn-ea"/>
                <a:cs typeface="+mn-cs"/>
              </a:defRPr>
            </a:lvl1pPr>
          </a:lstStyle>
          <a:p>
            <a:pPr>
              <a:defRPr/>
            </a:pPr>
            <a:endParaRPr lang="en-US"/>
          </a:p>
        </p:txBody>
      </p:sp>
      <p:sp>
        <p:nvSpPr>
          <p:cNvPr id="1030" name="Rectangle 6"/>
          <p:cNvSpPr>
            <a:spLocks noGrp="1" noChangeArrowheads="1"/>
          </p:cNvSpPr>
          <p:nvPr>
            <p:ph type="sldNum" sz="quarter" idx="4"/>
          </p:nvPr>
        </p:nvSpPr>
        <p:spPr bwMode="auto">
          <a:xfrm>
            <a:off x="31455360" y="29992320"/>
            <a:ext cx="9144000" cy="21945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363159" tIns="181580" rIns="363159" bIns="181580" numCol="1" anchor="t" anchorCtr="0" compatLnSpc="1">
            <a:prstTxWarp prst="textNoShape">
              <a:avLst/>
            </a:prstTxWarp>
          </a:bodyPr>
          <a:lstStyle>
            <a:lvl1pPr algn="r" defTabSz="3843374">
              <a:defRPr sz="5823">
                <a:latin typeface="Times New Roman" pitchFamily="18" charset="0"/>
              </a:defRPr>
            </a:lvl1pPr>
          </a:lstStyle>
          <a:p>
            <a:fld id="{421EFFB0-AB54-47E5-A352-27CBCF2BDEED}"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3843374" rtl="0" eaLnBrk="0" fontAlgn="base" hangingPunct="0">
        <a:spcBef>
          <a:spcPct val="0"/>
        </a:spcBef>
        <a:spcAft>
          <a:spcPct val="0"/>
        </a:spcAft>
        <a:defRPr sz="18529">
          <a:solidFill>
            <a:schemeClr val="tx2"/>
          </a:solidFill>
          <a:latin typeface="+mj-lt"/>
          <a:ea typeface="MS PGothic" pitchFamily="34" charset="-128"/>
          <a:cs typeface="ＭＳ Ｐゴシック" charset="0"/>
        </a:defRPr>
      </a:lvl1pPr>
      <a:lvl2pPr algn="ctr" defTabSz="3843374" rtl="0" eaLnBrk="0" fontAlgn="base" hangingPunct="0">
        <a:spcBef>
          <a:spcPct val="0"/>
        </a:spcBef>
        <a:spcAft>
          <a:spcPct val="0"/>
        </a:spcAft>
        <a:defRPr sz="18529">
          <a:solidFill>
            <a:schemeClr val="tx2"/>
          </a:solidFill>
          <a:latin typeface="Times New Roman" pitchFamily="18" charset="0"/>
          <a:ea typeface="MS PGothic" pitchFamily="34" charset="-128"/>
          <a:cs typeface="ＭＳ Ｐゴシック" charset="0"/>
        </a:defRPr>
      </a:lvl2pPr>
      <a:lvl3pPr algn="ctr" defTabSz="3843374" rtl="0" eaLnBrk="0" fontAlgn="base" hangingPunct="0">
        <a:spcBef>
          <a:spcPct val="0"/>
        </a:spcBef>
        <a:spcAft>
          <a:spcPct val="0"/>
        </a:spcAft>
        <a:defRPr sz="18529">
          <a:solidFill>
            <a:schemeClr val="tx2"/>
          </a:solidFill>
          <a:latin typeface="Times New Roman" pitchFamily="18" charset="0"/>
          <a:ea typeface="MS PGothic" pitchFamily="34" charset="-128"/>
          <a:cs typeface="ＭＳ Ｐゴシック" charset="0"/>
        </a:defRPr>
      </a:lvl3pPr>
      <a:lvl4pPr algn="ctr" defTabSz="3843374" rtl="0" eaLnBrk="0" fontAlgn="base" hangingPunct="0">
        <a:spcBef>
          <a:spcPct val="0"/>
        </a:spcBef>
        <a:spcAft>
          <a:spcPct val="0"/>
        </a:spcAft>
        <a:defRPr sz="18529">
          <a:solidFill>
            <a:schemeClr val="tx2"/>
          </a:solidFill>
          <a:latin typeface="Times New Roman" pitchFamily="18" charset="0"/>
          <a:ea typeface="MS PGothic" pitchFamily="34" charset="-128"/>
          <a:cs typeface="ＭＳ Ｐゴシック" charset="0"/>
        </a:defRPr>
      </a:lvl4pPr>
      <a:lvl5pPr algn="ctr" defTabSz="3843374" rtl="0" eaLnBrk="0" fontAlgn="base" hangingPunct="0">
        <a:spcBef>
          <a:spcPct val="0"/>
        </a:spcBef>
        <a:spcAft>
          <a:spcPct val="0"/>
        </a:spcAft>
        <a:defRPr sz="18529">
          <a:solidFill>
            <a:schemeClr val="tx2"/>
          </a:solidFill>
          <a:latin typeface="Times New Roman" pitchFamily="18" charset="0"/>
          <a:ea typeface="MS PGothic" pitchFamily="34" charset="-128"/>
          <a:cs typeface="ＭＳ Ｐゴシック" charset="0"/>
        </a:defRPr>
      </a:lvl5pPr>
      <a:lvl6pPr marL="431349" algn="ctr" defTabSz="3844690" rtl="0" fontAlgn="base">
        <a:spcBef>
          <a:spcPct val="0"/>
        </a:spcBef>
        <a:spcAft>
          <a:spcPct val="0"/>
        </a:spcAft>
        <a:defRPr sz="18529">
          <a:solidFill>
            <a:schemeClr val="tx2"/>
          </a:solidFill>
          <a:latin typeface="Times New Roman" pitchFamily="18" charset="0"/>
        </a:defRPr>
      </a:lvl6pPr>
      <a:lvl7pPr marL="862696" algn="ctr" defTabSz="3844690" rtl="0" fontAlgn="base">
        <a:spcBef>
          <a:spcPct val="0"/>
        </a:spcBef>
        <a:spcAft>
          <a:spcPct val="0"/>
        </a:spcAft>
        <a:defRPr sz="18529">
          <a:solidFill>
            <a:schemeClr val="tx2"/>
          </a:solidFill>
          <a:latin typeface="Times New Roman" pitchFamily="18" charset="0"/>
        </a:defRPr>
      </a:lvl7pPr>
      <a:lvl8pPr marL="1294044" algn="ctr" defTabSz="3844690" rtl="0" fontAlgn="base">
        <a:spcBef>
          <a:spcPct val="0"/>
        </a:spcBef>
        <a:spcAft>
          <a:spcPct val="0"/>
        </a:spcAft>
        <a:defRPr sz="18529">
          <a:solidFill>
            <a:schemeClr val="tx2"/>
          </a:solidFill>
          <a:latin typeface="Times New Roman" pitchFamily="18" charset="0"/>
        </a:defRPr>
      </a:lvl8pPr>
      <a:lvl9pPr marL="1725392" algn="ctr" defTabSz="3844690" rtl="0" fontAlgn="base">
        <a:spcBef>
          <a:spcPct val="0"/>
        </a:spcBef>
        <a:spcAft>
          <a:spcPct val="0"/>
        </a:spcAft>
        <a:defRPr sz="18529">
          <a:solidFill>
            <a:schemeClr val="tx2"/>
          </a:solidFill>
          <a:latin typeface="Times New Roman" pitchFamily="18" charset="0"/>
        </a:defRPr>
      </a:lvl9pPr>
    </p:titleStyle>
    <p:bodyStyle>
      <a:lvl1pPr marL="1439297" indent="-1439297" algn="l" defTabSz="3843374" rtl="0" eaLnBrk="0" fontAlgn="base" hangingPunct="0">
        <a:spcBef>
          <a:spcPct val="20000"/>
        </a:spcBef>
        <a:spcAft>
          <a:spcPct val="0"/>
        </a:spcAft>
        <a:buChar char="•"/>
        <a:defRPr sz="13553">
          <a:solidFill>
            <a:schemeClr val="tx1"/>
          </a:solidFill>
          <a:latin typeface="+mn-lt"/>
          <a:ea typeface="MS PGothic" pitchFamily="34" charset="-128"/>
          <a:cs typeface="ＭＳ Ｐゴシック" charset="0"/>
        </a:defRPr>
      </a:lvl1pPr>
      <a:lvl2pPr marL="3122742" indent="-1199086" algn="l" defTabSz="3843374" rtl="0" eaLnBrk="0" fontAlgn="base" hangingPunct="0">
        <a:spcBef>
          <a:spcPct val="20000"/>
        </a:spcBef>
        <a:spcAft>
          <a:spcPct val="0"/>
        </a:spcAft>
        <a:buChar char="–"/>
        <a:defRPr sz="11753">
          <a:solidFill>
            <a:schemeClr val="tx1"/>
          </a:solidFill>
          <a:latin typeface="+mn-lt"/>
          <a:ea typeface="MS PGothic" pitchFamily="34" charset="-128"/>
        </a:defRPr>
      </a:lvl2pPr>
      <a:lvl3pPr marL="4804218" indent="-958876" algn="l" defTabSz="3843374" rtl="0" eaLnBrk="0" fontAlgn="base" hangingPunct="0">
        <a:spcBef>
          <a:spcPct val="20000"/>
        </a:spcBef>
        <a:spcAft>
          <a:spcPct val="0"/>
        </a:spcAft>
        <a:buChar char="•"/>
        <a:defRPr sz="10059">
          <a:solidFill>
            <a:schemeClr val="tx1"/>
          </a:solidFill>
          <a:latin typeface="+mn-lt"/>
          <a:ea typeface="MS PGothic" pitchFamily="34" charset="-128"/>
        </a:defRPr>
      </a:lvl3pPr>
      <a:lvl4pPr marL="6727875" indent="-958876" algn="l" defTabSz="3843374" rtl="0" eaLnBrk="0" fontAlgn="base" hangingPunct="0">
        <a:spcBef>
          <a:spcPct val="20000"/>
        </a:spcBef>
        <a:spcAft>
          <a:spcPct val="0"/>
        </a:spcAft>
        <a:buChar char="–"/>
        <a:defRPr sz="8470">
          <a:solidFill>
            <a:schemeClr val="tx1"/>
          </a:solidFill>
          <a:latin typeface="+mn-lt"/>
          <a:ea typeface="MS PGothic" pitchFamily="34" charset="-128"/>
        </a:defRPr>
      </a:lvl4pPr>
      <a:lvl5pPr marL="8649562" indent="-956905" algn="l" defTabSz="3843374" rtl="0" eaLnBrk="0" fontAlgn="base" hangingPunct="0">
        <a:spcBef>
          <a:spcPct val="20000"/>
        </a:spcBef>
        <a:spcAft>
          <a:spcPct val="0"/>
        </a:spcAft>
        <a:buChar char="»"/>
        <a:defRPr sz="8470">
          <a:solidFill>
            <a:schemeClr val="tx1"/>
          </a:solidFill>
          <a:latin typeface="+mn-lt"/>
          <a:ea typeface="MS PGothic" pitchFamily="34" charset="-128"/>
        </a:defRPr>
      </a:lvl5pPr>
      <a:lvl6pPr marL="9082273" indent="-960050" algn="l" defTabSz="3844690" rtl="0" fontAlgn="base">
        <a:spcBef>
          <a:spcPct val="20000"/>
        </a:spcBef>
        <a:spcAft>
          <a:spcPct val="0"/>
        </a:spcAft>
        <a:buChar char="»"/>
        <a:defRPr sz="8470">
          <a:solidFill>
            <a:schemeClr val="tx1"/>
          </a:solidFill>
          <a:latin typeface="+mn-lt"/>
        </a:defRPr>
      </a:lvl6pPr>
      <a:lvl7pPr marL="9513621" indent="-960050" algn="l" defTabSz="3844690" rtl="0" fontAlgn="base">
        <a:spcBef>
          <a:spcPct val="20000"/>
        </a:spcBef>
        <a:spcAft>
          <a:spcPct val="0"/>
        </a:spcAft>
        <a:buChar char="»"/>
        <a:defRPr sz="8470">
          <a:solidFill>
            <a:schemeClr val="tx1"/>
          </a:solidFill>
          <a:latin typeface="+mn-lt"/>
        </a:defRPr>
      </a:lvl7pPr>
      <a:lvl8pPr marL="9944970" indent="-960050" algn="l" defTabSz="3844690" rtl="0" fontAlgn="base">
        <a:spcBef>
          <a:spcPct val="20000"/>
        </a:spcBef>
        <a:spcAft>
          <a:spcPct val="0"/>
        </a:spcAft>
        <a:buChar char="»"/>
        <a:defRPr sz="8470">
          <a:solidFill>
            <a:schemeClr val="tx1"/>
          </a:solidFill>
          <a:latin typeface="+mn-lt"/>
        </a:defRPr>
      </a:lvl8pPr>
      <a:lvl9pPr marL="10376317" indent="-960050" algn="l" defTabSz="3844690" rtl="0" fontAlgn="base">
        <a:spcBef>
          <a:spcPct val="20000"/>
        </a:spcBef>
        <a:spcAft>
          <a:spcPct val="0"/>
        </a:spcAft>
        <a:buChar char="»"/>
        <a:defRPr sz="8470">
          <a:solidFill>
            <a:schemeClr val="tx1"/>
          </a:solidFill>
          <a:latin typeface="+mn-lt"/>
        </a:defRPr>
      </a:lvl9pPr>
    </p:bodyStyle>
    <p:otherStyle>
      <a:defPPr>
        <a:defRPr lang="en-US"/>
      </a:defPPr>
      <a:lvl1pPr marL="0" algn="l" defTabSz="862696" rtl="0" eaLnBrk="1" latinLnBrk="0" hangingPunct="1">
        <a:defRPr sz="1694" kern="1200">
          <a:solidFill>
            <a:schemeClr val="tx1"/>
          </a:solidFill>
          <a:latin typeface="+mn-lt"/>
          <a:ea typeface="+mn-ea"/>
          <a:cs typeface="+mn-cs"/>
        </a:defRPr>
      </a:lvl1pPr>
      <a:lvl2pPr marL="431349" algn="l" defTabSz="862696" rtl="0" eaLnBrk="1" latinLnBrk="0" hangingPunct="1">
        <a:defRPr sz="1694" kern="1200">
          <a:solidFill>
            <a:schemeClr val="tx1"/>
          </a:solidFill>
          <a:latin typeface="+mn-lt"/>
          <a:ea typeface="+mn-ea"/>
          <a:cs typeface="+mn-cs"/>
        </a:defRPr>
      </a:lvl2pPr>
      <a:lvl3pPr marL="862696" algn="l" defTabSz="862696" rtl="0" eaLnBrk="1" latinLnBrk="0" hangingPunct="1">
        <a:defRPr sz="1694" kern="1200">
          <a:solidFill>
            <a:schemeClr val="tx1"/>
          </a:solidFill>
          <a:latin typeface="+mn-lt"/>
          <a:ea typeface="+mn-ea"/>
          <a:cs typeface="+mn-cs"/>
        </a:defRPr>
      </a:lvl3pPr>
      <a:lvl4pPr marL="1294044" algn="l" defTabSz="862696" rtl="0" eaLnBrk="1" latinLnBrk="0" hangingPunct="1">
        <a:defRPr sz="1694" kern="1200">
          <a:solidFill>
            <a:schemeClr val="tx1"/>
          </a:solidFill>
          <a:latin typeface="+mn-lt"/>
          <a:ea typeface="+mn-ea"/>
          <a:cs typeface="+mn-cs"/>
        </a:defRPr>
      </a:lvl4pPr>
      <a:lvl5pPr marL="1725392" algn="l" defTabSz="862696" rtl="0" eaLnBrk="1" latinLnBrk="0" hangingPunct="1">
        <a:defRPr sz="1694" kern="1200">
          <a:solidFill>
            <a:schemeClr val="tx1"/>
          </a:solidFill>
          <a:latin typeface="+mn-lt"/>
          <a:ea typeface="+mn-ea"/>
          <a:cs typeface="+mn-cs"/>
        </a:defRPr>
      </a:lvl5pPr>
      <a:lvl6pPr marL="2156740" algn="l" defTabSz="862696" rtl="0" eaLnBrk="1" latinLnBrk="0" hangingPunct="1">
        <a:defRPr sz="1694" kern="1200">
          <a:solidFill>
            <a:schemeClr val="tx1"/>
          </a:solidFill>
          <a:latin typeface="+mn-lt"/>
          <a:ea typeface="+mn-ea"/>
          <a:cs typeface="+mn-cs"/>
        </a:defRPr>
      </a:lvl6pPr>
      <a:lvl7pPr marL="2588088" algn="l" defTabSz="862696" rtl="0" eaLnBrk="1" latinLnBrk="0" hangingPunct="1">
        <a:defRPr sz="1694" kern="1200">
          <a:solidFill>
            <a:schemeClr val="tx1"/>
          </a:solidFill>
          <a:latin typeface="+mn-lt"/>
          <a:ea typeface="+mn-ea"/>
          <a:cs typeface="+mn-cs"/>
        </a:defRPr>
      </a:lvl7pPr>
      <a:lvl8pPr marL="3019435" algn="l" defTabSz="862696" rtl="0" eaLnBrk="1" latinLnBrk="0" hangingPunct="1">
        <a:defRPr sz="1694" kern="1200">
          <a:solidFill>
            <a:schemeClr val="tx1"/>
          </a:solidFill>
          <a:latin typeface="+mn-lt"/>
          <a:ea typeface="+mn-ea"/>
          <a:cs typeface="+mn-cs"/>
        </a:defRPr>
      </a:lvl8pPr>
      <a:lvl9pPr marL="3450784" algn="l" defTabSz="862696" rtl="0" eaLnBrk="1" latinLnBrk="0" hangingPunct="1">
        <a:defRPr sz="1694"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13" Type="http://schemas.openxmlformats.org/officeDocument/2006/relationships/image" Target="../media/image11.png"/><Relationship Id="rId3" Type="http://schemas.openxmlformats.org/officeDocument/2006/relationships/image" Target="../media/image1.png"/><Relationship Id="rId7" Type="http://schemas.openxmlformats.org/officeDocument/2006/relationships/image" Target="../media/image5.wmf"/><Relationship Id="rId12" Type="http://schemas.openxmlformats.org/officeDocument/2006/relationships/image" Target="../media/image10.pn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4.jpeg"/><Relationship Id="rId11" Type="http://schemas.openxmlformats.org/officeDocument/2006/relationships/image" Target="../media/image9.png"/><Relationship Id="rId5" Type="http://schemas.openxmlformats.org/officeDocument/2006/relationships/image" Target="../media/image3.emf"/><Relationship Id="rId10" Type="http://schemas.openxmlformats.org/officeDocument/2006/relationships/image" Target="../media/image8.png"/><Relationship Id="rId4" Type="http://schemas.openxmlformats.org/officeDocument/2006/relationships/image" Target="../media/image2.emf"/><Relationship Id="rId9" Type="http://schemas.openxmlformats.org/officeDocument/2006/relationships/image" Target="../media/image7.png"/><Relationship Id="rId14" Type="http://schemas.openxmlformats.org/officeDocument/2006/relationships/image" Target="../media/image12.emf"/></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0">
          <a:gsLst>
            <a:gs pos="0">
              <a:srgbClr val="6B798B"/>
            </a:gs>
            <a:gs pos="50000">
              <a:srgbClr val="8490A0"/>
            </a:gs>
            <a:gs pos="100000">
              <a:srgbClr val="6B798B"/>
            </a:gs>
          </a:gsLst>
          <a:lin ang="5400000" scaled="1"/>
        </a:gradFill>
        <a:effectLst/>
      </p:bgPr>
    </p:bg>
    <p:spTree>
      <p:nvGrpSpPr>
        <p:cNvPr id="1" name=""/>
        <p:cNvGrpSpPr/>
        <p:nvPr/>
      </p:nvGrpSpPr>
      <p:grpSpPr>
        <a:xfrm>
          <a:off x="0" y="0"/>
          <a:ext cx="0" cy="0"/>
          <a:chOff x="0" y="0"/>
          <a:chExt cx="0" cy="0"/>
        </a:xfrm>
      </p:grpSpPr>
      <p:sp>
        <p:nvSpPr>
          <p:cNvPr id="66" name="Text Box 96"/>
          <p:cNvSpPr txBox="1">
            <a:spLocks noChangeArrowheads="1"/>
          </p:cNvSpPr>
          <p:nvPr/>
        </p:nvSpPr>
        <p:spPr bwMode="auto">
          <a:xfrm>
            <a:off x="14293516" y="5851858"/>
            <a:ext cx="18512752" cy="11162217"/>
          </a:xfrm>
          <a:prstGeom prst="rect">
            <a:avLst/>
          </a:prstGeom>
          <a:solidFill>
            <a:srgbClr val="FBF8EF"/>
          </a:solidFill>
          <a:ln w="76200">
            <a:solidFill>
              <a:srgbClr val="D0BF76"/>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62716" tIns="862716" rIns="862716" bIns="862716"/>
          <a:lstStyle>
            <a:lvl1pPr eaLnBrk="0" hangingPunct="0">
              <a:tabLst>
                <a:tab pos="500063" algn="l"/>
              </a:tabLst>
              <a:defRPr sz="3200">
                <a:solidFill>
                  <a:schemeClr val="tx1"/>
                </a:solidFill>
                <a:latin typeface="Helvetica" charset="0"/>
                <a:ea typeface="ＭＳ Ｐゴシック" charset="0"/>
              </a:defRPr>
            </a:lvl1pPr>
            <a:lvl2pPr marL="742950" indent="-285750" eaLnBrk="0" hangingPunct="0">
              <a:tabLst>
                <a:tab pos="500063" algn="l"/>
              </a:tabLst>
              <a:defRPr sz="3200">
                <a:solidFill>
                  <a:schemeClr val="tx1"/>
                </a:solidFill>
                <a:latin typeface="Helvetica" charset="0"/>
                <a:ea typeface="ＭＳ Ｐゴシック" charset="0"/>
              </a:defRPr>
            </a:lvl2pPr>
            <a:lvl3pPr marL="1143000" indent="-228600" eaLnBrk="0" hangingPunct="0">
              <a:tabLst>
                <a:tab pos="500063" algn="l"/>
              </a:tabLst>
              <a:defRPr sz="3200">
                <a:solidFill>
                  <a:schemeClr val="tx1"/>
                </a:solidFill>
                <a:latin typeface="Helvetica" charset="0"/>
                <a:ea typeface="ＭＳ Ｐゴシック" charset="0"/>
              </a:defRPr>
            </a:lvl3pPr>
            <a:lvl4pPr marL="1600200" indent="-228600" eaLnBrk="0" hangingPunct="0">
              <a:tabLst>
                <a:tab pos="500063" algn="l"/>
              </a:tabLst>
              <a:defRPr sz="3200">
                <a:solidFill>
                  <a:schemeClr val="tx1"/>
                </a:solidFill>
                <a:latin typeface="Helvetica" charset="0"/>
                <a:ea typeface="ＭＳ Ｐゴシック" charset="0"/>
              </a:defRPr>
            </a:lvl4pPr>
            <a:lvl5pPr marL="2057400" indent="-228600" eaLnBrk="0" hangingPunct="0">
              <a:tabLst>
                <a:tab pos="500063" algn="l"/>
              </a:tabLst>
              <a:defRPr sz="3200">
                <a:solidFill>
                  <a:schemeClr val="tx1"/>
                </a:solidFill>
                <a:latin typeface="Helvetica" charset="0"/>
                <a:ea typeface="ＭＳ Ｐゴシック" charset="0"/>
              </a:defRPr>
            </a:lvl5pPr>
            <a:lvl6pPr marL="2514600" indent="-228600" eaLnBrk="0" fontAlgn="base" hangingPunct="0">
              <a:spcBef>
                <a:spcPct val="0"/>
              </a:spcBef>
              <a:spcAft>
                <a:spcPct val="0"/>
              </a:spcAft>
              <a:tabLst>
                <a:tab pos="500063" algn="l"/>
              </a:tabLst>
              <a:defRPr sz="3200">
                <a:solidFill>
                  <a:schemeClr val="tx1"/>
                </a:solidFill>
                <a:latin typeface="Helvetica" charset="0"/>
                <a:ea typeface="ＭＳ Ｐゴシック" charset="0"/>
              </a:defRPr>
            </a:lvl6pPr>
            <a:lvl7pPr marL="2971800" indent="-228600" eaLnBrk="0" fontAlgn="base" hangingPunct="0">
              <a:spcBef>
                <a:spcPct val="0"/>
              </a:spcBef>
              <a:spcAft>
                <a:spcPct val="0"/>
              </a:spcAft>
              <a:tabLst>
                <a:tab pos="500063" algn="l"/>
              </a:tabLst>
              <a:defRPr sz="3200">
                <a:solidFill>
                  <a:schemeClr val="tx1"/>
                </a:solidFill>
                <a:latin typeface="Helvetica" charset="0"/>
                <a:ea typeface="ＭＳ Ｐゴシック" charset="0"/>
              </a:defRPr>
            </a:lvl7pPr>
            <a:lvl8pPr marL="3429000" indent="-228600" eaLnBrk="0" fontAlgn="base" hangingPunct="0">
              <a:spcBef>
                <a:spcPct val="0"/>
              </a:spcBef>
              <a:spcAft>
                <a:spcPct val="0"/>
              </a:spcAft>
              <a:tabLst>
                <a:tab pos="500063" algn="l"/>
              </a:tabLst>
              <a:defRPr sz="3200">
                <a:solidFill>
                  <a:schemeClr val="tx1"/>
                </a:solidFill>
                <a:latin typeface="Helvetica" charset="0"/>
                <a:ea typeface="ＭＳ Ｐゴシック" charset="0"/>
              </a:defRPr>
            </a:lvl8pPr>
            <a:lvl9pPr marL="3886200" indent="-228600" eaLnBrk="0" fontAlgn="base" hangingPunct="0">
              <a:spcBef>
                <a:spcPct val="0"/>
              </a:spcBef>
              <a:spcAft>
                <a:spcPct val="0"/>
              </a:spcAft>
              <a:tabLst>
                <a:tab pos="500063" algn="l"/>
              </a:tabLst>
              <a:defRPr sz="3200">
                <a:solidFill>
                  <a:schemeClr val="tx1"/>
                </a:solidFill>
                <a:latin typeface="Helvetica" charset="0"/>
                <a:ea typeface="ＭＳ Ｐゴシック" charset="0"/>
              </a:defRPr>
            </a:lvl9pPr>
          </a:lstStyle>
          <a:p>
            <a:pPr eaLnBrk="1" hangingPunct="1">
              <a:defRPr/>
            </a:pPr>
            <a:endParaRPr lang="en-US" sz="4129" b="1" dirty="0">
              <a:solidFill>
                <a:srgbClr val="BC4626"/>
              </a:solidFill>
              <a:latin typeface="Times New Roman" pitchFamily="18" charset="0"/>
              <a:cs typeface="Times New Roman" pitchFamily="18" charset="0"/>
            </a:endParaRPr>
          </a:p>
        </p:txBody>
      </p:sp>
      <p:pic>
        <p:nvPicPr>
          <p:cNvPr id="3" name="Picture 2">
            <a:extLst>
              <a:ext uri="{FF2B5EF4-FFF2-40B4-BE49-F238E27FC236}">
                <a16:creationId xmlns:a16="http://schemas.microsoft.com/office/drawing/2014/main" xmlns="" id="{D9ED7418-80C9-4C89-8C95-11FB693E6808}"/>
              </a:ext>
            </a:extLst>
          </p:cNvPr>
          <p:cNvPicPr>
            <a:picLocks noChangeAspect="1"/>
          </p:cNvPicPr>
          <p:nvPr/>
        </p:nvPicPr>
        <p:blipFill rotWithShape="1">
          <a:blip r:embed="rId3"/>
          <a:srcRect r="47632" b="24798"/>
          <a:stretch/>
        </p:blipFill>
        <p:spPr>
          <a:xfrm>
            <a:off x="13523900" y="10082662"/>
            <a:ext cx="6717259" cy="6112240"/>
          </a:xfrm>
          <a:prstGeom prst="rect">
            <a:avLst/>
          </a:prstGeom>
        </p:spPr>
      </p:pic>
      <p:sp>
        <p:nvSpPr>
          <p:cNvPr id="147" name="Text Box 96"/>
          <p:cNvSpPr txBox="1">
            <a:spLocks noChangeArrowheads="1"/>
          </p:cNvSpPr>
          <p:nvPr/>
        </p:nvSpPr>
        <p:spPr bwMode="auto">
          <a:xfrm>
            <a:off x="14264234" y="17262997"/>
            <a:ext cx="18542034" cy="12780896"/>
          </a:xfrm>
          <a:prstGeom prst="rect">
            <a:avLst/>
          </a:prstGeom>
          <a:solidFill>
            <a:srgbClr val="FBF8EF"/>
          </a:solidFill>
          <a:ln w="76200">
            <a:solidFill>
              <a:srgbClr val="D0BF76"/>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62716" tIns="862716" rIns="862716" bIns="862716"/>
          <a:lstStyle>
            <a:lvl1pPr eaLnBrk="0" hangingPunct="0">
              <a:tabLst>
                <a:tab pos="500063" algn="l"/>
              </a:tabLst>
              <a:defRPr sz="3200">
                <a:solidFill>
                  <a:schemeClr val="tx1"/>
                </a:solidFill>
                <a:latin typeface="Helvetica" charset="0"/>
                <a:ea typeface="ＭＳ Ｐゴシック" charset="0"/>
              </a:defRPr>
            </a:lvl1pPr>
            <a:lvl2pPr marL="742950" indent="-285750" eaLnBrk="0" hangingPunct="0">
              <a:tabLst>
                <a:tab pos="500063" algn="l"/>
              </a:tabLst>
              <a:defRPr sz="3200">
                <a:solidFill>
                  <a:schemeClr val="tx1"/>
                </a:solidFill>
                <a:latin typeface="Helvetica" charset="0"/>
                <a:ea typeface="ＭＳ Ｐゴシック" charset="0"/>
              </a:defRPr>
            </a:lvl2pPr>
            <a:lvl3pPr marL="1143000" indent="-228600" eaLnBrk="0" hangingPunct="0">
              <a:tabLst>
                <a:tab pos="500063" algn="l"/>
              </a:tabLst>
              <a:defRPr sz="3200">
                <a:solidFill>
                  <a:schemeClr val="tx1"/>
                </a:solidFill>
                <a:latin typeface="Helvetica" charset="0"/>
                <a:ea typeface="ＭＳ Ｐゴシック" charset="0"/>
              </a:defRPr>
            </a:lvl3pPr>
            <a:lvl4pPr marL="1600200" indent="-228600" eaLnBrk="0" hangingPunct="0">
              <a:tabLst>
                <a:tab pos="500063" algn="l"/>
              </a:tabLst>
              <a:defRPr sz="3200">
                <a:solidFill>
                  <a:schemeClr val="tx1"/>
                </a:solidFill>
                <a:latin typeface="Helvetica" charset="0"/>
                <a:ea typeface="ＭＳ Ｐゴシック" charset="0"/>
              </a:defRPr>
            </a:lvl4pPr>
            <a:lvl5pPr marL="2057400" indent="-228600" eaLnBrk="0" hangingPunct="0">
              <a:tabLst>
                <a:tab pos="500063" algn="l"/>
              </a:tabLst>
              <a:defRPr sz="3200">
                <a:solidFill>
                  <a:schemeClr val="tx1"/>
                </a:solidFill>
                <a:latin typeface="Helvetica" charset="0"/>
                <a:ea typeface="ＭＳ Ｐゴシック" charset="0"/>
              </a:defRPr>
            </a:lvl5pPr>
            <a:lvl6pPr marL="2514600" indent="-228600" eaLnBrk="0" fontAlgn="base" hangingPunct="0">
              <a:spcBef>
                <a:spcPct val="0"/>
              </a:spcBef>
              <a:spcAft>
                <a:spcPct val="0"/>
              </a:spcAft>
              <a:tabLst>
                <a:tab pos="500063" algn="l"/>
              </a:tabLst>
              <a:defRPr sz="3200">
                <a:solidFill>
                  <a:schemeClr val="tx1"/>
                </a:solidFill>
                <a:latin typeface="Helvetica" charset="0"/>
                <a:ea typeface="ＭＳ Ｐゴシック" charset="0"/>
              </a:defRPr>
            </a:lvl6pPr>
            <a:lvl7pPr marL="2971800" indent="-228600" eaLnBrk="0" fontAlgn="base" hangingPunct="0">
              <a:spcBef>
                <a:spcPct val="0"/>
              </a:spcBef>
              <a:spcAft>
                <a:spcPct val="0"/>
              </a:spcAft>
              <a:tabLst>
                <a:tab pos="500063" algn="l"/>
              </a:tabLst>
              <a:defRPr sz="3200">
                <a:solidFill>
                  <a:schemeClr val="tx1"/>
                </a:solidFill>
                <a:latin typeface="Helvetica" charset="0"/>
                <a:ea typeface="ＭＳ Ｐゴシック" charset="0"/>
              </a:defRPr>
            </a:lvl7pPr>
            <a:lvl8pPr marL="3429000" indent="-228600" eaLnBrk="0" fontAlgn="base" hangingPunct="0">
              <a:spcBef>
                <a:spcPct val="0"/>
              </a:spcBef>
              <a:spcAft>
                <a:spcPct val="0"/>
              </a:spcAft>
              <a:tabLst>
                <a:tab pos="500063" algn="l"/>
              </a:tabLst>
              <a:defRPr sz="3200">
                <a:solidFill>
                  <a:schemeClr val="tx1"/>
                </a:solidFill>
                <a:latin typeface="Helvetica" charset="0"/>
                <a:ea typeface="ＭＳ Ｐゴシック" charset="0"/>
              </a:defRPr>
            </a:lvl8pPr>
            <a:lvl9pPr marL="3886200" indent="-228600" eaLnBrk="0" fontAlgn="base" hangingPunct="0">
              <a:spcBef>
                <a:spcPct val="0"/>
              </a:spcBef>
              <a:spcAft>
                <a:spcPct val="0"/>
              </a:spcAft>
              <a:tabLst>
                <a:tab pos="500063" algn="l"/>
              </a:tabLst>
              <a:defRPr sz="3200">
                <a:solidFill>
                  <a:schemeClr val="tx1"/>
                </a:solidFill>
                <a:latin typeface="Helvetica" charset="0"/>
                <a:ea typeface="ＭＳ Ｐゴシック" charset="0"/>
              </a:defRPr>
            </a:lvl9pPr>
          </a:lstStyle>
          <a:p>
            <a:pPr eaLnBrk="1" hangingPunct="1">
              <a:defRPr/>
            </a:pPr>
            <a:endParaRPr lang="en-US" sz="4129" b="1" dirty="0">
              <a:solidFill>
                <a:srgbClr val="BC4626"/>
              </a:solidFill>
              <a:latin typeface="Times New Roman" pitchFamily="18" charset="0"/>
              <a:cs typeface="Times New Roman" pitchFamily="18" charset="0"/>
            </a:endParaRPr>
          </a:p>
        </p:txBody>
      </p:sp>
      <p:sp>
        <p:nvSpPr>
          <p:cNvPr id="2050" name="Text Box 135"/>
          <p:cNvSpPr txBox="1">
            <a:spLocks noChangeArrowheads="1"/>
          </p:cNvSpPr>
          <p:nvPr/>
        </p:nvSpPr>
        <p:spPr bwMode="auto">
          <a:xfrm>
            <a:off x="860612" y="19510540"/>
            <a:ext cx="13117485" cy="12792981"/>
          </a:xfrm>
          <a:prstGeom prst="rect">
            <a:avLst/>
          </a:prstGeom>
          <a:solidFill>
            <a:srgbClr val="FDFCF9"/>
          </a:solidFill>
          <a:ln w="76200">
            <a:solidFill>
              <a:srgbClr val="D0BF76"/>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62716" tIns="862716" rIns="862716" bIns="862716"/>
          <a:lstStyle>
            <a:lvl1pPr eaLnBrk="0" hangingPunct="0">
              <a:tabLst>
                <a:tab pos="500063" algn="l"/>
              </a:tabLst>
              <a:defRPr sz="3200">
                <a:solidFill>
                  <a:schemeClr val="tx1"/>
                </a:solidFill>
                <a:latin typeface="Helvetica" charset="0"/>
                <a:ea typeface="ＭＳ Ｐゴシック" charset="0"/>
              </a:defRPr>
            </a:lvl1pPr>
            <a:lvl2pPr marL="742950" indent="-285750" eaLnBrk="0" hangingPunct="0">
              <a:tabLst>
                <a:tab pos="500063" algn="l"/>
              </a:tabLst>
              <a:defRPr sz="3200">
                <a:solidFill>
                  <a:schemeClr val="tx1"/>
                </a:solidFill>
                <a:latin typeface="Helvetica" charset="0"/>
                <a:ea typeface="ＭＳ Ｐゴシック" charset="0"/>
              </a:defRPr>
            </a:lvl2pPr>
            <a:lvl3pPr marL="1143000" indent="-228600" eaLnBrk="0" hangingPunct="0">
              <a:tabLst>
                <a:tab pos="500063" algn="l"/>
              </a:tabLst>
              <a:defRPr sz="3200">
                <a:solidFill>
                  <a:schemeClr val="tx1"/>
                </a:solidFill>
                <a:latin typeface="Helvetica" charset="0"/>
                <a:ea typeface="ＭＳ Ｐゴシック" charset="0"/>
              </a:defRPr>
            </a:lvl3pPr>
            <a:lvl4pPr marL="1600200" indent="-228600" eaLnBrk="0" hangingPunct="0">
              <a:tabLst>
                <a:tab pos="500063" algn="l"/>
              </a:tabLst>
              <a:defRPr sz="3200">
                <a:solidFill>
                  <a:schemeClr val="tx1"/>
                </a:solidFill>
                <a:latin typeface="Helvetica" charset="0"/>
                <a:ea typeface="ＭＳ Ｐゴシック" charset="0"/>
              </a:defRPr>
            </a:lvl4pPr>
            <a:lvl5pPr marL="2057400" indent="-228600" eaLnBrk="0" hangingPunct="0">
              <a:tabLst>
                <a:tab pos="500063" algn="l"/>
              </a:tabLst>
              <a:defRPr sz="3200">
                <a:solidFill>
                  <a:schemeClr val="tx1"/>
                </a:solidFill>
                <a:latin typeface="Helvetica" charset="0"/>
                <a:ea typeface="ＭＳ Ｐゴシック" charset="0"/>
              </a:defRPr>
            </a:lvl5pPr>
            <a:lvl6pPr marL="2514600" indent="-228600" eaLnBrk="0" fontAlgn="base" hangingPunct="0">
              <a:spcBef>
                <a:spcPct val="0"/>
              </a:spcBef>
              <a:spcAft>
                <a:spcPct val="0"/>
              </a:spcAft>
              <a:tabLst>
                <a:tab pos="500063" algn="l"/>
              </a:tabLst>
              <a:defRPr sz="3200">
                <a:solidFill>
                  <a:schemeClr val="tx1"/>
                </a:solidFill>
                <a:latin typeface="Helvetica" charset="0"/>
                <a:ea typeface="ＭＳ Ｐゴシック" charset="0"/>
              </a:defRPr>
            </a:lvl6pPr>
            <a:lvl7pPr marL="2971800" indent="-228600" eaLnBrk="0" fontAlgn="base" hangingPunct="0">
              <a:spcBef>
                <a:spcPct val="0"/>
              </a:spcBef>
              <a:spcAft>
                <a:spcPct val="0"/>
              </a:spcAft>
              <a:tabLst>
                <a:tab pos="500063" algn="l"/>
              </a:tabLst>
              <a:defRPr sz="3200">
                <a:solidFill>
                  <a:schemeClr val="tx1"/>
                </a:solidFill>
                <a:latin typeface="Helvetica" charset="0"/>
                <a:ea typeface="ＭＳ Ｐゴシック" charset="0"/>
              </a:defRPr>
            </a:lvl7pPr>
            <a:lvl8pPr marL="3429000" indent="-228600" eaLnBrk="0" fontAlgn="base" hangingPunct="0">
              <a:spcBef>
                <a:spcPct val="0"/>
              </a:spcBef>
              <a:spcAft>
                <a:spcPct val="0"/>
              </a:spcAft>
              <a:tabLst>
                <a:tab pos="500063" algn="l"/>
              </a:tabLst>
              <a:defRPr sz="3200">
                <a:solidFill>
                  <a:schemeClr val="tx1"/>
                </a:solidFill>
                <a:latin typeface="Helvetica" charset="0"/>
                <a:ea typeface="ＭＳ Ｐゴシック" charset="0"/>
              </a:defRPr>
            </a:lvl8pPr>
            <a:lvl9pPr marL="3886200" indent="-228600" eaLnBrk="0" fontAlgn="base" hangingPunct="0">
              <a:spcBef>
                <a:spcPct val="0"/>
              </a:spcBef>
              <a:spcAft>
                <a:spcPct val="0"/>
              </a:spcAft>
              <a:tabLst>
                <a:tab pos="500063" algn="l"/>
              </a:tabLst>
              <a:defRPr sz="3200">
                <a:solidFill>
                  <a:schemeClr val="tx1"/>
                </a:solidFill>
                <a:latin typeface="Helvetica" charset="0"/>
                <a:ea typeface="ＭＳ Ｐゴシック" charset="0"/>
              </a:defRPr>
            </a:lvl9pPr>
          </a:lstStyle>
          <a:p>
            <a:pPr eaLnBrk="1" hangingPunct="1">
              <a:defRPr/>
            </a:pPr>
            <a:endParaRPr lang="en-US" sz="5082" b="1" dirty="0">
              <a:solidFill>
                <a:srgbClr val="BC4626"/>
              </a:solidFill>
              <a:latin typeface="Times New Roman" pitchFamily="18" charset="0"/>
              <a:cs typeface="Times New Roman" pitchFamily="18" charset="0"/>
            </a:endParaRPr>
          </a:p>
        </p:txBody>
      </p:sp>
      <p:sp>
        <p:nvSpPr>
          <p:cNvPr id="98" name="Text Box 126"/>
          <p:cNvSpPr txBox="1">
            <a:spLocks noChangeArrowheads="1"/>
          </p:cNvSpPr>
          <p:nvPr/>
        </p:nvSpPr>
        <p:spPr bwMode="auto">
          <a:xfrm>
            <a:off x="891264" y="20127093"/>
            <a:ext cx="10941161" cy="28571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lIns="86272" tIns="43135" rIns="86272" bIns="43135">
            <a:spAutoFit/>
          </a:bodyPr>
          <a:lstStyle>
            <a:lvl1pPr eaLnBrk="0" hangingPunct="0">
              <a:defRPr sz="2400">
                <a:solidFill>
                  <a:schemeClr val="tx1"/>
                </a:solidFill>
                <a:latin typeface="Helvetica" pitchFamily="-84" charset="0"/>
                <a:ea typeface="MS PGothic" pitchFamily="34" charset="-128"/>
              </a:defRPr>
            </a:lvl1pPr>
            <a:lvl2pPr marL="742950" indent="-285750" eaLnBrk="0" hangingPunct="0">
              <a:defRPr sz="2400">
                <a:solidFill>
                  <a:schemeClr val="tx1"/>
                </a:solidFill>
                <a:latin typeface="Helvetica" pitchFamily="-84" charset="0"/>
                <a:ea typeface="MS PGothic" pitchFamily="34" charset="-128"/>
              </a:defRPr>
            </a:lvl2pPr>
            <a:lvl3pPr marL="1143000" indent="-228600" eaLnBrk="0" hangingPunct="0">
              <a:defRPr sz="2400">
                <a:solidFill>
                  <a:schemeClr val="tx1"/>
                </a:solidFill>
                <a:latin typeface="Helvetica" pitchFamily="-84" charset="0"/>
                <a:ea typeface="MS PGothic" pitchFamily="34" charset="-128"/>
              </a:defRPr>
            </a:lvl3pPr>
            <a:lvl4pPr marL="1600200" indent="-228600" eaLnBrk="0" hangingPunct="0">
              <a:defRPr sz="2400">
                <a:solidFill>
                  <a:schemeClr val="tx1"/>
                </a:solidFill>
                <a:latin typeface="Helvetica" pitchFamily="-84" charset="0"/>
                <a:ea typeface="MS PGothic" pitchFamily="34" charset="-128"/>
              </a:defRPr>
            </a:lvl4pPr>
            <a:lvl5pPr marL="2057400" indent="-228600" eaLnBrk="0" hangingPunct="0">
              <a:defRPr sz="2400">
                <a:solidFill>
                  <a:schemeClr val="tx1"/>
                </a:solidFill>
                <a:latin typeface="Helvetica" pitchFamily="-84" charset="0"/>
                <a:ea typeface="MS PGothic" pitchFamily="34" charset="-128"/>
              </a:defRPr>
            </a:lvl5pPr>
            <a:lvl6pPr marL="2514600" indent="-228600" eaLnBrk="0" fontAlgn="base" hangingPunct="0">
              <a:spcBef>
                <a:spcPct val="0"/>
              </a:spcBef>
              <a:spcAft>
                <a:spcPct val="0"/>
              </a:spcAft>
              <a:defRPr sz="2400">
                <a:solidFill>
                  <a:schemeClr val="tx1"/>
                </a:solidFill>
                <a:latin typeface="Helvetica" pitchFamily="-84" charset="0"/>
                <a:ea typeface="MS PGothic" pitchFamily="34" charset="-128"/>
              </a:defRPr>
            </a:lvl6pPr>
            <a:lvl7pPr marL="2971800" indent="-228600" eaLnBrk="0" fontAlgn="base" hangingPunct="0">
              <a:spcBef>
                <a:spcPct val="0"/>
              </a:spcBef>
              <a:spcAft>
                <a:spcPct val="0"/>
              </a:spcAft>
              <a:defRPr sz="2400">
                <a:solidFill>
                  <a:schemeClr val="tx1"/>
                </a:solidFill>
                <a:latin typeface="Helvetica" pitchFamily="-84" charset="0"/>
                <a:ea typeface="MS PGothic" pitchFamily="34" charset="-128"/>
              </a:defRPr>
            </a:lvl7pPr>
            <a:lvl8pPr marL="3429000" indent="-228600" eaLnBrk="0" fontAlgn="base" hangingPunct="0">
              <a:spcBef>
                <a:spcPct val="0"/>
              </a:spcBef>
              <a:spcAft>
                <a:spcPct val="0"/>
              </a:spcAft>
              <a:defRPr sz="2400">
                <a:solidFill>
                  <a:schemeClr val="tx1"/>
                </a:solidFill>
                <a:latin typeface="Helvetica" pitchFamily="-84" charset="0"/>
                <a:ea typeface="MS PGothic" pitchFamily="34" charset="-128"/>
              </a:defRPr>
            </a:lvl8pPr>
            <a:lvl9pPr marL="3886200" indent="-228600" eaLnBrk="0" fontAlgn="base" hangingPunct="0">
              <a:spcBef>
                <a:spcPct val="0"/>
              </a:spcBef>
              <a:spcAft>
                <a:spcPct val="0"/>
              </a:spcAft>
              <a:defRPr sz="2400">
                <a:solidFill>
                  <a:schemeClr val="tx1"/>
                </a:solidFill>
                <a:latin typeface="Helvetica" pitchFamily="-84" charset="0"/>
                <a:ea typeface="MS PGothic" pitchFamily="34" charset="-128"/>
              </a:defRPr>
            </a:lvl9pPr>
          </a:lstStyle>
          <a:p>
            <a:pPr eaLnBrk="1" hangingPunct="1"/>
            <a:r>
              <a:rPr lang="en-US" sz="4000" dirty="0">
                <a:solidFill>
                  <a:srgbClr val="BC4626"/>
                </a:solidFill>
                <a:latin typeface="Times New Roman" pitchFamily="18" charset="0"/>
                <a:cs typeface="Times New Roman" pitchFamily="18" charset="0"/>
              </a:rPr>
              <a:t>Participants and Procedure</a:t>
            </a:r>
            <a:endParaRPr lang="en-US" sz="4000" dirty="0">
              <a:latin typeface="Times New Roman" pitchFamily="18" charset="0"/>
              <a:cs typeface="Times New Roman" pitchFamily="18" charset="0"/>
            </a:endParaRPr>
          </a:p>
          <a:p>
            <a:pPr eaLnBrk="1" hangingPunct="1"/>
            <a:r>
              <a:rPr lang="en-US" sz="2800" dirty="0">
                <a:latin typeface="Times New Roman" pitchFamily="18" charset="0"/>
                <a:cs typeface="Times New Roman" pitchFamily="18" charset="0"/>
              </a:rPr>
              <a:t>Undergraduate college students (</a:t>
            </a:r>
            <a:r>
              <a:rPr lang="en-US" sz="2800" i="1" dirty="0">
                <a:latin typeface="Times New Roman" pitchFamily="18" charset="0"/>
                <a:cs typeface="Times New Roman" pitchFamily="18" charset="0"/>
              </a:rPr>
              <a:t>N</a:t>
            </a:r>
            <a:r>
              <a:rPr lang="en-US" sz="2800" dirty="0">
                <a:latin typeface="Times New Roman" pitchFamily="18" charset="0"/>
                <a:cs typeface="Times New Roman" pitchFamily="18" charset="0"/>
              </a:rPr>
              <a:t>=383) and faculty/staff </a:t>
            </a:r>
          </a:p>
          <a:p>
            <a:pPr eaLnBrk="1" hangingPunct="1"/>
            <a:r>
              <a:rPr lang="en-US" sz="2800" dirty="0">
                <a:latin typeface="Times New Roman" pitchFamily="18" charset="0"/>
                <a:cs typeface="Times New Roman" pitchFamily="18" charset="0"/>
              </a:rPr>
              <a:t>members(</a:t>
            </a:r>
            <a:r>
              <a:rPr lang="en-US" sz="2800" i="1" dirty="0">
                <a:latin typeface="Times New Roman" pitchFamily="18" charset="0"/>
                <a:cs typeface="Times New Roman" pitchFamily="18" charset="0"/>
              </a:rPr>
              <a:t>N</a:t>
            </a:r>
            <a:r>
              <a:rPr lang="en-US" sz="2800" dirty="0">
                <a:latin typeface="Times New Roman" pitchFamily="18" charset="0"/>
                <a:cs typeface="Times New Roman" pitchFamily="18" charset="0"/>
              </a:rPr>
              <a:t>=141) at the same institution completed an </a:t>
            </a:r>
          </a:p>
          <a:p>
            <a:pPr eaLnBrk="1" hangingPunct="1"/>
            <a:r>
              <a:rPr lang="en-US" sz="2800" dirty="0">
                <a:latin typeface="Times New Roman" pitchFamily="18" charset="0"/>
                <a:cs typeface="Times New Roman" pitchFamily="18" charset="0"/>
              </a:rPr>
              <a:t>informed consent, demographic questions, subjective </a:t>
            </a:r>
          </a:p>
          <a:p>
            <a:pPr eaLnBrk="1" hangingPunct="1"/>
            <a:r>
              <a:rPr lang="en-US" sz="2800" dirty="0">
                <a:latin typeface="Times New Roman" pitchFamily="18" charset="0"/>
                <a:cs typeface="Times New Roman" pitchFamily="18" charset="0"/>
              </a:rPr>
              <a:t>sleep quality, general nonwork-related technology use, and sleep hygiene measures. Upon completion, they were entered into prize drawings. </a:t>
            </a:r>
          </a:p>
        </p:txBody>
      </p:sp>
      <p:pic>
        <p:nvPicPr>
          <p:cNvPr id="29" name="Picture 28">
            <a:extLst>
              <a:ext uri="{FF2B5EF4-FFF2-40B4-BE49-F238E27FC236}">
                <a16:creationId xmlns:a16="http://schemas.microsoft.com/office/drawing/2014/main" xmlns="" id="{CECE1EC0-C81D-4604-9881-781AD24DD1D9}"/>
              </a:ext>
            </a:extLst>
          </p:cNvPr>
          <p:cNvPicPr>
            <a:picLocks noChangeAspect="1"/>
          </p:cNvPicPr>
          <p:nvPr/>
        </p:nvPicPr>
        <p:blipFill rotWithShape="1">
          <a:blip r:embed="rId4"/>
          <a:srcRect t="56580" r="45930"/>
          <a:stretch/>
        </p:blipFill>
        <p:spPr>
          <a:xfrm>
            <a:off x="8930293" y="19477872"/>
            <a:ext cx="2916227" cy="2393758"/>
          </a:xfrm>
          <a:prstGeom prst="rect">
            <a:avLst/>
          </a:prstGeom>
        </p:spPr>
      </p:pic>
      <p:pic>
        <p:nvPicPr>
          <p:cNvPr id="30" name="Picture 29">
            <a:extLst>
              <a:ext uri="{FF2B5EF4-FFF2-40B4-BE49-F238E27FC236}">
                <a16:creationId xmlns:a16="http://schemas.microsoft.com/office/drawing/2014/main" xmlns="" id="{A4BACAF3-278F-4AA3-8178-9F2D83DC84EB}"/>
              </a:ext>
            </a:extLst>
          </p:cNvPr>
          <p:cNvPicPr>
            <a:picLocks noChangeAspect="1"/>
          </p:cNvPicPr>
          <p:nvPr/>
        </p:nvPicPr>
        <p:blipFill rotWithShape="1">
          <a:blip r:embed="rId5"/>
          <a:srcRect l="50914"/>
          <a:stretch/>
        </p:blipFill>
        <p:spPr>
          <a:xfrm>
            <a:off x="11684679" y="19624131"/>
            <a:ext cx="2658374" cy="3686569"/>
          </a:xfrm>
          <a:prstGeom prst="rect">
            <a:avLst/>
          </a:prstGeom>
        </p:spPr>
      </p:pic>
      <p:sp>
        <p:nvSpPr>
          <p:cNvPr id="106" name="Text Box 96"/>
          <p:cNvSpPr txBox="1">
            <a:spLocks noChangeArrowheads="1"/>
          </p:cNvSpPr>
          <p:nvPr/>
        </p:nvSpPr>
        <p:spPr bwMode="auto">
          <a:xfrm>
            <a:off x="33097040" y="5851859"/>
            <a:ext cx="9990968" cy="12656160"/>
          </a:xfrm>
          <a:prstGeom prst="rect">
            <a:avLst/>
          </a:prstGeom>
          <a:solidFill>
            <a:srgbClr val="FBF8EF"/>
          </a:solidFill>
          <a:ln w="76200">
            <a:solidFill>
              <a:srgbClr val="D0BF76"/>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62716" tIns="862716" rIns="862716" bIns="862716"/>
          <a:lstStyle>
            <a:lvl1pPr eaLnBrk="0" hangingPunct="0">
              <a:tabLst>
                <a:tab pos="500063" algn="l"/>
              </a:tabLst>
              <a:defRPr sz="3200">
                <a:solidFill>
                  <a:schemeClr val="tx1"/>
                </a:solidFill>
                <a:latin typeface="Helvetica" charset="0"/>
                <a:ea typeface="ＭＳ Ｐゴシック" charset="0"/>
              </a:defRPr>
            </a:lvl1pPr>
            <a:lvl2pPr marL="742950" indent="-285750" eaLnBrk="0" hangingPunct="0">
              <a:tabLst>
                <a:tab pos="500063" algn="l"/>
              </a:tabLst>
              <a:defRPr sz="3200">
                <a:solidFill>
                  <a:schemeClr val="tx1"/>
                </a:solidFill>
                <a:latin typeface="Helvetica" charset="0"/>
                <a:ea typeface="ＭＳ Ｐゴシック" charset="0"/>
              </a:defRPr>
            </a:lvl2pPr>
            <a:lvl3pPr marL="1143000" indent="-228600" eaLnBrk="0" hangingPunct="0">
              <a:tabLst>
                <a:tab pos="500063" algn="l"/>
              </a:tabLst>
              <a:defRPr sz="3200">
                <a:solidFill>
                  <a:schemeClr val="tx1"/>
                </a:solidFill>
                <a:latin typeface="Helvetica" charset="0"/>
                <a:ea typeface="ＭＳ Ｐゴシック" charset="0"/>
              </a:defRPr>
            </a:lvl3pPr>
            <a:lvl4pPr marL="1600200" indent="-228600" eaLnBrk="0" hangingPunct="0">
              <a:tabLst>
                <a:tab pos="500063" algn="l"/>
              </a:tabLst>
              <a:defRPr sz="3200">
                <a:solidFill>
                  <a:schemeClr val="tx1"/>
                </a:solidFill>
                <a:latin typeface="Helvetica" charset="0"/>
                <a:ea typeface="ＭＳ Ｐゴシック" charset="0"/>
              </a:defRPr>
            </a:lvl4pPr>
            <a:lvl5pPr marL="2057400" indent="-228600" eaLnBrk="0" hangingPunct="0">
              <a:tabLst>
                <a:tab pos="500063" algn="l"/>
              </a:tabLst>
              <a:defRPr sz="3200">
                <a:solidFill>
                  <a:schemeClr val="tx1"/>
                </a:solidFill>
                <a:latin typeface="Helvetica" charset="0"/>
                <a:ea typeface="ＭＳ Ｐゴシック" charset="0"/>
              </a:defRPr>
            </a:lvl5pPr>
            <a:lvl6pPr marL="2514600" indent="-228600" eaLnBrk="0" fontAlgn="base" hangingPunct="0">
              <a:spcBef>
                <a:spcPct val="0"/>
              </a:spcBef>
              <a:spcAft>
                <a:spcPct val="0"/>
              </a:spcAft>
              <a:tabLst>
                <a:tab pos="500063" algn="l"/>
              </a:tabLst>
              <a:defRPr sz="3200">
                <a:solidFill>
                  <a:schemeClr val="tx1"/>
                </a:solidFill>
                <a:latin typeface="Helvetica" charset="0"/>
                <a:ea typeface="ＭＳ Ｐゴシック" charset="0"/>
              </a:defRPr>
            </a:lvl6pPr>
            <a:lvl7pPr marL="2971800" indent="-228600" eaLnBrk="0" fontAlgn="base" hangingPunct="0">
              <a:spcBef>
                <a:spcPct val="0"/>
              </a:spcBef>
              <a:spcAft>
                <a:spcPct val="0"/>
              </a:spcAft>
              <a:tabLst>
                <a:tab pos="500063" algn="l"/>
              </a:tabLst>
              <a:defRPr sz="3200">
                <a:solidFill>
                  <a:schemeClr val="tx1"/>
                </a:solidFill>
                <a:latin typeface="Helvetica" charset="0"/>
                <a:ea typeface="ＭＳ Ｐゴシック" charset="0"/>
              </a:defRPr>
            </a:lvl7pPr>
            <a:lvl8pPr marL="3429000" indent="-228600" eaLnBrk="0" fontAlgn="base" hangingPunct="0">
              <a:spcBef>
                <a:spcPct val="0"/>
              </a:spcBef>
              <a:spcAft>
                <a:spcPct val="0"/>
              </a:spcAft>
              <a:tabLst>
                <a:tab pos="500063" algn="l"/>
              </a:tabLst>
              <a:defRPr sz="3200">
                <a:solidFill>
                  <a:schemeClr val="tx1"/>
                </a:solidFill>
                <a:latin typeface="Helvetica" charset="0"/>
                <a:ea typeface="ＭＳ Ｐゴシック" charset="0"/>
              </a:defRPr>
            </a:lvl8pPr>
            <a:lvl9pPr marL="3886200" indent="-228600" eaLnBrk="0" fontAlgn="base" hangingPunct="0">
              <a:spcBef>
                <a:spcPct val="0"/>
              </a:spcBef>
              <a:spcAft>
                <a:spcPct val="0"/>
              </a:spcAft>
              <a:tabLst>
                <a:tab pos="500063" algn="l"/>
              </a:tabLst>
              <a:defRPr sz="3200">
                <a:solidFill>
                  <a:schemeClr val="tx1"/>
                </a:solidFill>
                <a:latin typeface="Helvetica" charset="0"/>
                <a:ea typeface="ＭＳ Ｐゴシック" charset="0"/>
              </a:defRPr>
            </a:lvl9pPr>
          </a:lstStyle>
          <a:p>
            <a:pPr eaLnBrk="1" hangingPunct="1">
              <a:defRPr/>
            </a:pPr>
            <a:endParaRPr lang="en-US" sz="4129" b="1" dirty="0">
              <a:solidFill>
                <a:srgbClr val="BC4626"/>
              </a:solidFill>
              <a:latin typeface="Times New Roman" pitchFamily="18" charset="0"/>
              <a:cs typeface="Times New Roman" pitchFamily="18" charset="0"/>
            </a:endParaRPr>
          </a:p>
        </p:txBody>
      </p:sp>
      <p:sp>
        <p:nvSpPr>
          <p:cNvPr id="2051" name="Text Box 4"/>
          <p:cNvSpPr txBox="1">
            <a:spLocks noChangeArrowheads="1"/>
          </p:cNvSpPr>
          <p:nvPr/>
        </p:nvSpPr>
        <p:spPr bwMode="auto">
          <a:xfrm>
            <a:off x="37779349" y="30299037"/>
            <a:ext cx="5273295" cy="2004484"/>
          </a:xfrm>
          <a:prstGeom prst="rect">
            <a:avLst/>
          </a:prstGeom>
          <a:solidFill>
            <a:schemeClr val="bg1"/>
          </a:solidFill>
          <a:ln w="76200">
            <a:solidFill>
              <a:srgbClr val="D0BF76"/>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62716" tIns="431358" rIns="862716" bIns="862716"/>
          <a:lstStyle>
            <a:lvl1pPr eaLnBrk="0" hangingPunct="0">
              <a:defRPr sz="3200">
                <a:solidFill>
                  <a:schemeClr val="tx1"/>
                </a:solidFill>
                <a:latin typeface="Helvetica" charset="0"/>
                <a:ea typeface="ＭＳ Ｐゴシック" charset="0"/>
              </a:defRPr>
            </a:lvl1pPr>
            <a:lvl2pPr marL="742950" indent="-285750" eaLnBrk="0" hangingPunct="0">
              <a:defRPr sz="3200">
                <a:solidFill>
                  <a:schemeClr val="tx1"/>
                </a:solidFill>
                <a:latin typeface="Helvetica" charset="0"/>
                <a:ea typeface="ＭＳ Ｐゴシック" charset="0"/>
              </a:defRPr>
            </a:lvl2pPr>
            <a:lvl3pPr marL="1143000" indent="-228600" eaLnBrk="0" hangingPunct="0">
              <a:defRPr sz="3200">
                <a:solidFill>
                  <a:schemeClr val="tx1"/>
                </a:solidFill>
                <a:latin typeface="Helvetica" charset="0"/>
                <a:ea typeface="ＭＳ Ｐゴシック" charset="0"/>
              </a:defRPr>
            </a:lvl3pPr>
            <a:lvl4pPr marL="1600200" indent="-228600" eaLnBrk="0" hangingPunct="0">
              <a:defRPr sz="3200">
                <a:solidFill>
                  <a:schemeClr val="tx1"/>
                </a:solidFill>
                <a:latin typeface="Helvetica" charset="0"/>
                <a:ea typeface="ＭＳ Ｐゴシック" charset="0"/>
              </a:defRPr>
            </a:lvl4pPr>
            <a:lvl5pPr marL="2057400" indent="-228600" eaLnBrk="0" hangingPunct="0">
              <a:defRPr sz="3200">
                <a:solidFill>
                  <a:schemeClr val="tx1"/>
                </a:solidFill>
                <a:latin typeface="Helvetica" charset="0"/>
                <a:ea typeface="ＭＳ Ｐゴシック" charset="0"/>
              </a:defRPr>
            </a:lvl5pPr>
            <a:lvl6pPr marL="2514600" indent="-228600" eaLnBrk="0" fontAlgn="base" hangingPunct="0">
              <a:spcBef>
                <a:spcPct val="0"/>
              </a:spcBef>
              <a:spcAft>
                <a:spcPct val="0"/>
              </a:spcAft>
              <a:defRPr sz="3200">
                <a:solidFill>
                  <a:schemeClr val="tx1"/>
                </a:solidFill>
                <a:latin typeface="Helvetica" charset="0"/>
                <a:ea typeface="ＭＳ Ｐゴシック" charset="0"/>
              </a:defRPr>
            </a:lvl6pPr>
            <a:lvl7pPr marL="2971800" indent="-228600" eaLnBrk="0" fontAlgn="base" hangingPunct="0">
              <a:spcBef>
                <a:spcPct val="0"/>
              </a:spcBef>
              <a:spcAft>
                <a:spcPct val="0"/>
              </a:spcAft>
              <a:defRPr sz="3200">
                <a:solidFill>
                  <a:schemeClr val="tx1"/>
                </a:solidFill>
                <a:latin typeface="Helvetica" charset="0"/>
                <a:ea typeface="ＭＳ Ｐゴシック" charset="0"/>
              </a:defRPr>
            </a:lvl7pPr>
            <a:lvl8pPr marL="3429000" indent="-228600" eaLnBrk="0" fontAlgn="base" hangingPunct="0">
              <a:spcBef>
                <a:spcPct val="0"/>
              </a:spcBef>
              <a:spcAft>
                <a:spcPct val="0"/>
              </a:spcAft>
              <a:defRPr sz="3200">
                <a:solidFill>
                  <a:schemeClr val="tx1"/>
                </a:solidFill>
                <a:latin typeface="Helvetica" charset="0"/>
                <a:ea typeface="ＭＳ Ｐゴシック" charset="0"/>
              </a:defRPr>
            </a:lvl8pPr>
            <a:lvl9pPr marL="3886200" indent="-228600" eaLnBrk="0" fontAlgn="base" hangingPunct="0">
              <a:spcBef>
                <a:spcPct val="0"/>
              </a:spcBef>
              <a:spcAft>
                <a:spcPct val="0"/>
              </a:spcAft>
              <a:defRPr sz="3200">
                <a:solidFill>
                  <a:schemeClr val="tx1"/>
                </a:solidFill>
                <a:latin typeface="Helvetica" charset="0"/>
                <a:ea typeface="ＭＳ Ｐゴシック" charset="0"/>
              </a:defRPr>
            </a:lvl9pPr>
          </a:lstStyle>
          <a:p>
            <a:pPr eaLnBrk="1" hangingPunct="1">
              <a:spcBef>
                <a:spcPct val="50000"/>
              </a:spcBef>
              <a:defRPr/>
            </a:pPr>
            <a:endParaRPr lang="en-US" sz="106" b="1" dirty="0">
              <a:latin typeface="Times New Roman" pitchFamily="18" charset="0"/>
              <a:cs typeface="Times New Roman" pitchFamily="18" charset="0"/>
            </a:endParaRPr>
          </a:p>
          <a:p>
            <a:pPr eaLnBrk="1" hangingPunct="1">
              <a:spcBef>
                <a:spcPct val="50000"/>
              </a:spcBef>
              <a:defRPr/>
            </a:pPr>
            <a:endParaRPr lang="en-US" sz="106" b="1" dirty="0">
              <a:latin typeface="Times New Roman" pitchFamily="18" charset="0"/>
              <a:cs typeface="Times New Roman" pitchFamily="18" charset="0"/>
            </a:endParaRPr>
          </a:p>
          <a:p>
            <a:pPr eaLnBrk="1" hangingPunct="1">
              <a:spcBef>
                <a:spcPct val="50000"/>
              </a:spcBef>
              <a:defRPr/>
            </a:pPr>
            <a:endParaRPr lang="en-US" sz="106" b="1" dirty="0">
              <a:latin typeface="Times New Roman" pitchFamily="18" charset="0"/>
              <a:cs typeface="Times New Roman" pitchFamily="18" charset="0"/>
            </a:endParaRPr>
          </a:p>
          <a:p>
            <a:pPr eaLnBrk="1" hangingPunct="1">
              <a:spcBef>
                <a:spcPct val="50000"/>
              </a:spcBef>
              <a:defRPr/>
            </a:pPr>
            <a:endParaRPr lang="en-US" sz="106" b="1" dirty="0">
              <a:latin typeface="Times New Roman" pitchFamily="18" charset="0"/>
              <a:cs typeface="Times New Roman" pitchFamily="18" charset="0"/>
            </a:endParaRPr>
          </a:p>
          <a:p>
            <a:pPr eaLnBrk="1" hangingPunct="1">
              <a:spcBef>
                <a:spcPct val="50000"/>
              </a:spcBef>
              <a:defRPr/>
            </a:pPr>
            <a:endParaRPr lang="en-US" sz="106" b="1" dirty="0">
              <a:latin typeface="Times New Roman" pitchFamily="18" charset="0"/>
              <a:cs typeface="Times New Roman" pitchFamily="18" charset="0"/>
            </a:endParaRPr>
          </a:p>
          <a:p>
            <a:pPr eaLnBrk="1" hangingPunct="1">
              <a:spcBef>
                <a:spcPct val="50000"/>
              </a:spcBef>
              <a:defRPr/>
            </a:pPr>
            <a:endParaRPr lang="en-US" sz="106" b="1" dirty="0">
              <a:latin typeface="Times New Roman" pitchFamily="18" charset="0"/>
              <a:cs typeface="Times New Roman" pitchFamily="18" charset="0"/>
            </a:endParaRPr>
          </a:p>
          <a:p>
            <a:pPr eaLnBrk="1" hangingPunct="1">
              <a:spcBef>
                <a:spcPct val="50000"/>
              </a:spcBef>
              <a:defRPr/>
            </a:pPr>
            <a:endParaRPr lang="en-US" sz="106" b="1" dirty="0">
              <a:latin typeface="Times New Roman" pitchFamily="18" charset="0"/>
              <a:cs typeface="Times New Roman" pitchFamily="18" charset="0"/>
            </a:endParaRPr>
          </a:p>
          <a:p>
            <a:pPr eaLnBrk="1" hangingPunct="1">
              <a:spcBef>
                <a:spcPct val="50000"/>
              </a:spcBef>
              <a:defRPr/>
            </a:pPr>
            <a:endParaRPr lang="en-US" sz="106" b="1" dirty="0">
              <a:latin typeface="Times New Roman" pitchFamily="18" charset="0"/>
              <a:cs typeface="Times New Roman" pitchFamily="18" charset="0"/>
            </a:endParaRPr>
          </a:p>
          <a:p>
            <a:pPr eaLnBrk="1" hangingPunct="1">
              <a:spcBef>
                <a:spcPct val="50000"/>
              </a:spcBef>
              <a:defRPr/>
            </a:pPr>
            <a:endParaRPr lang="en-US" sz="106" b="1" dirty="0">
              <a:latin typeface="Times New Roman" pitchFamily="18" charset="0"/>
              <a:cs typeface="Times New Roman" pitchFamily="18" charset="0"/>
            </a:endParaRPr>
          </a:p>
          <a:p>
            <a:pPr eaLnBrk="1" hangingPunct="1">
              <a:spcBef>
                <a:spcPct val="50000"/>
              </a:spcBef>
              <a:defRPr/>
            </a:pPr>
            <a:endParaRPr lang="en-US" sz="106" b="1" dirty="0">
              <a:latin typeface="Times New Roman" pitchFamily="18" charset="0"/>
              <a:cs typeface="Times New Roman" pitchFamily="18" charset="0"/>
            </a:endParaRPr>
          </a:p>
          <a:p>
            <a:pPr eaLnBrk="1" hangingPunct="1">
              <a:spcBef>
                <a:spcPct val="50000"/>
              </a:spcBef>
              <a:defRPr/>
            </a:pPr>
            <a:endParaRPr lang="en-US" sz="106" b="1" dirty="0">
              <a:latin typeface="Times New Roman" pitchFamily="18" charset="0"/>
              <a:cs typeface="Times New Roman" pitchFamily="18" charset="0"/>
            </a:endParaRPr>
          </a:p>
          <a:p>
            <a:pPr eaLnBrk="1" hangingPunct="1">
              <a:spcBef>
                <a:spcPct val="50000"/>
              </a:spcBef>
              <a:defRPr/>
            </a:pPr>
            <a:endParaRPr lang="en-US" sz="1694" b="1" dirty="0">
              <a:latin typeface="Times New Roman" pitchFamily="18" charset="0"/>
              <a:cs typeface="Times New Roman" pitchFamily="18" charset="0"/>
            </a:endParaRPr>
          </a:p>
        </p:txBody>
      </p:sp>
      <p:sp>
        <p:nvSpPr>
          <p:cNvPr id="2053" name="Rectangle 61"/>
          <p:cNvSpPr>
            <a:spLocks noChangeArrowheads="1"/>
          </p:cNvSpPr>
          <p:nvPr/>
        </p:nvSpPr>
        <p:spPr bwMode="auto">
          <a:xfrm>
            <a:off x="1613648" y="-295705"/>
            <a:ext cx="174294" cy="5914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86272" tIns="43135" rIns="86272" bIns="43135" anchor="ctr">
            <a:spAutoFit/>
          </a:bodyPr>
          <a:lstStyle/>
          <a:p>
            <a:pPr>
              <a:defRPr/>
            </a:pPr>
            <a:endParaRPr lang="en-US" sz="3277">
              <a:latin typeface="Times New Roman" pitchFamily="18" charset="0"/>
              <a:ea typeface="ＭＳ Ｐゴシック" charset="0"/>
              <a:cs typeface="Times New Roman" pitchFamily="18" charset="0"/>
            </a:endParaRPr>
          </a:p>
        </p:txBody>
      </p:sp>
      <p:sp>
        <p:nvSpPr>
          <p:cNvPr id="2063" name="Text Box 65"/>
          <p:cNvSpPr txBox="1">
            <a:spLocks noChangeArrowheads="1"/>
          </p:cNvSpPr>
          <p:nvPr/>
        </p:nvSpPr>
        <p:spPr bwMode="auto">
          <a:xfrm>
            <a:off x="860613" y="5851859"/>
            <a:ext cx="13110592" cy="13336893"/>
          </a:xfrm>
          <a:prstGeom prst="rect">
            <a:avLst/>
          </a:prstGeom>
          <a:solidFill>
            <a:srgbClr val="FBF8EF"/>
          </a:solidFill>
          <a:ln w="76200">
            <a:solidFill>
              <a:srgbClr val="D0BF76"/>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62716" tIns="862716" rIns="862716" bIns="862716"/>
          <a:lstStyle>
            <a:lvl1pPr eaLnBrk="0" hangingPunct="0">
              <a:tabLst>
                <a:tab pos="500063" algn="l"/>
              </a:tabLst>
              <a:defRPr sz="3200">
                <a:solidFill>
                  <a:schemeClr val="tx1"/>
                </a:solidFill>
                <a:latin typeface="Helvetica" charset="0"/>
                <a:ea typeface="ＭＳ Ｐゴシック" charset="0"/>
              </a:defRPr>
            </a:lvl1pPr>
            <a:lvl2pPr marL="742950" indent="-285750" eaLnBrk="0" hangingPunct="0">
              <a:tabLst>
                <a:tab pos="500063" algn="l"/>
              </a:tabLst>
              <a:defRPr sz="3200">
                <a:solidFill>
                  <a:schemeClr val="tx1"/>
                </a:solidFill>
                <a:latin typeface="Helvetica" charset="0"/>
                <a:ea typeface="ＭＳ Ｐゴシック" charset="0"/>
              </a:defRPr>
            </a:lvl2pPr>
            <a:lvl3pPr marL="1143000" indent="-228600" eaLnBrk="0" hangingPunct="0">
              <a:tabLst>
                <a:tab pos="500063" algn="l"/>
              </a:tabLst>
              <a:defRPr sz="3200">
                <a:solidFill>
                  <a:schemeClr val="tx1"/>
                </a:solidFill>
                <a:latin typeface="Helvetica" charset="0"/>
                <a:ea typeface="ＭＳ Ｐゴシック" charset="0"/>
              </a:defRPr>
            </a:lvl3pPr>
            <a:lvl4pPr marL="1600200" indent="-228600" eaLnBrk="0" hangingPunct="0">
              <a:tabLst>
                <a:tab pos="500063" algn="l"/>
              </a:tabLst>
              <a:defRPr sz="3200">
                <a:solidFill>
                  <a:schemeClr val="tx1"/>
                </a:solidFill>
                <a:latin typeface="Helvetica" charset="0"/>
                <a:ea typeface="ＭＳ Ｐゴシック" charset="0"/>
              </a:defRPr>
            </a:lvl4pPr>
            <a:lvl5pPr marL="2057400" indent="-228600" eaLnBrk="0" hangingPunct="0">
              <a:tabLst>
                <a:tab pos="500063" algn="l"/>
              </a:tabLst>
              <a:defRPr sz="3200">
                <a:solidFill>
                  <a:schemeClr val="tx1"/>
                </a:solidFill>
                <a:latin typeface="Helvetica" charset="0"/>
                <a:ea typeface="ＭＳ Ｐゴシック" charset="0"/>
              </a:defRPr>
            </a:lvl5pPr>
            <a:lvl6pPr marL="2514600" indent="-228600" eaLnBrk="0" fontAlgn="base" hangingPunct="0">
              <a:spcBef>
                <a:spcPct val="0"/>
              </a:spcBef>
              <a:spcAft>
                <a:spcPct val="0"/>
              </a:spcAft>
              <a:tabLst>
                <a:tab pos="500063" algn="l"/>
              </a:tabLst>
              <a:defRPr sz="3200">
                <a:solidFill>
                  <a:schemeClr val="tx1"/>
                </a:solidFill>
                <a:latin typeface="Helvetica" charset="0"/>
                <a:ea typeface="ＭＳ Ｐゴシック" charset="0"/>
              </a:defRPr>
            </a:lvl6pPr>
            <a:lvl7pPr marL="2971800" indent="-228600" eaLnBrk="0" fontAlgn="base" hangingPunct="0">
              <a:spcBef>
                <a:spcPct val="0"/>
              </a:spcBef>
              <a:spcAft>
                <a:spcPct val="0"/>
              </a:spcAft>
              <a:tabLst>
                <a:tab pos="500063" algn="l"/>
              </a:tabLst>
              <a:defRPr sz="3200">
                <a:solidFill>
                  <a:schemeClr val="tx1"/>
                </a:solidFill>
                <a:latin typeface="Helvetica" charset="0"/>
                <a:ea typeface="ＭＳ Ｐゴシック" charset="0"/>
              </a:defRPr>
            </a:lvl7pPr>
            <a:lvl8pPr marL="3429000" indent="-228600" eaLnBrk="0" fontAlgn="base" hangingPunct="0">
              <a:spcBef>
                <a:spcPct val="0"/>
              </a:spcBef>
              <a:spcAft>
                <a:spcPct val="0"/>
              </a:spcAft>
              <a:tabLst>
                <a:tab pos="500063" algn="l"/>
              </a:tabLst>
              <a:defRPr sz="3200">
                <a:solidFill>
                  <a:schemeClr val="tx1"/>
                </a:solidFill>
                <a:latin typeface="Helvetica" charset="0"/>
                <a:ea typeface="ＭＳ Ｐゴシック" charset="0"/>
              </a:defRPr>
            </a:lvl8pPr>
            <a:lvl9pPr marL="3886200" indent="-228600" eaLnBrk="0" fontAlgn="base" hangingPunct="0">
              <a:spcBef>
                <a:spcPct val="0"/>
              </a:spcBef>
              <a:spcAft>
                <a:spcPct val="0"/>
              </a:spcAft>
              <a:tabLst>
                <a:tab pos="500063" algn="l"/>
              </a:tabLst>
              <a:defRPr sz="3200">
                <a:solidFill>
                  <a:schemeClr val="tx1"/>
                </a:solidFill>
                <a:latin typeface="Helvetica" charset="0"/>
                <a:ea typeface="ＭＳ Ｐゴシック" charset="0"/>
              </a:defRPr>
            </a:lvl9pPr>
          </a:lstStyle>
          <a:p>
            <a:pPr eaLnBrk="1" hangingPunct="1">
              <a:defRPr/>
            </a:pPr>
            <a:endParaRPr lang="en-US" sz="4659" b="1" dirty="0">
              <a:solidFill>
                <a:srgbClr val="BC4626"/>
              </a:solidFill>
              <a:latin typeface="Times New Roman" pitchFamily="18" charset="0"/>
              <a:cs typeface="Times New Roman" pitchFamily="18" charset="0"/>
            </a:endParaRPr>
          </a:p>
        </p:txBody>
      </p:sp>
      <p:sp>
        <p:nvSpPr>
          <p:cNvPr id="2065" name="Rectangle 105"/>
          <p:cNvSpPr>
            <a:spLocks noChangeArrowheads="1"/>
          </p:cNvSpPr>
          <p:nvPr/>
        </p:nvSpPr>
        <p:spPr bwMode="auto">
          <a:xfrm>
            <a:off x="860612" y="919220"/>
            <a:ext cx="42192032" cy="4538609"/>
          </a:xfrm>
          <a:prstGeom prst="rect">
            <a:avLst/>
          </a:prstGeom>
          <a:solidFill>
            <a:srgbClr val="F1E6CB"/>
          </a:solidFill>
          <a:ln w="76200">
            <a:solidFill>
              <a:srgbClr val="D0BF76"/>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86272" tIns="43135" rIns="86272" bIns="43135" anchor="ctr"/>
          <a:lstStyle/>
          <a:p>
            <a:pPr>
              <a:defRPr/>
            </a:pPr>
            <a:endParaRPr lang="en-US" sz="3277">
              <a:latin typeface="Times New Roman" pitchFamily="18" charset="0"/>
              <a:ea typeface="ＭＳ Ｐゴシック" charset="0"/>
              <a:cs typeface="Times New Roman" pitchFamily="18" charset="0"/>
            </a:endParaRPr>
          </a:p>
        </p:txBody>
      </p:sp>
      <p:sp>
        <p:nvSpPr>
          <p:cNvPr id="2067" name="Rectangle 107"/>
          <p:cNvSpPr>
            <a:spLocks noChangeArrowheads="1"/>
          </p:cNvSpPr>
          <p:nvPr/>
        </p:nvSpPr>
        <p:spPr bwMode="auto">
          <a:xfrm>
            <a:off x="376519" y="295713"/>
            <a:ext cx="43084376" cy="32219957"/>
          </a:xfrm>
          <a:prstGeom prst="rect">
            <a:avLst/>
          </a:prstGeom>
          <a:noFill/>
          <a:ln w="152400" cmpd="thinThick">
            <a:solidFill>
              <a:srgbClr val="FF9933"/>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86272" tIns="43135" rIns="86272" bIns="43135" anchor="ctr"/>
          <a:lstStyle/>
          <a:p>
            <a:pPr>
              <a:defRPr/>
            </a:pPr>
            <a:endParaRPr lang="en-US" sz="3277">
              <a:latin typeface="Times New Roman" pitchFamily="18" charset="0"/>
              <a:ea typeface="ＭＳ Ｐゴシック" charset="0"/>
              <a:cs typeface="Times New Roman" pitchFamily="18" charset="0"/>
            </a:endParaRPr>
          </a:p>
        </p:txBody>
      </p:sp>
      <p:sp>
        <p:nvSpPr>
          <p:cNvPr id="2091" name="Rectangle 193"/>
          <p:cNvSpPr>
            <a:spLocks noChangeArrowheads="1"/>
          </p:cNvSpPr>
          <p:nvPr/>
        </p:nvSpPr>
        <p:spPr bwMode="auto">
          <a:xfrm>
            <a:off x="1107257" y="17383393"/>
            <a:ext cx="12556451" cy="1537306"/>
          </a:xfrm>
          <a:prstGeom prst="rect">
            <a:avLst/>
          </a:prstGeom>
          <a:solidFill>
            <a:srgbClr val="F1E6CB"/>
          </a:solidFill>
          <a:ln w="9525">
            <a:solidFill>
              <a:srgbClr val="6B798B"/>
            </a:solidFill>
            <a:miter lim="800000"/>
            <a:headEnd/>
            <a:tailEnd/>
          </a:ln>
          <a:effectLst/>
          <a:extLst/>
        </p:spPr>
        <p:txBody>
          <a:bodyPr wrap="none" anchor="ctr"/>
          <a:lstStyle/>
          <a:p>
            <a:pPr>
              <a:defRPr/>
            </a:pPr>
            <a:endParaRPr lang="en-US" sz="3277">
              <a:latin typeface="Times New Roman" pitchFamily="18" charset="0"/>
              <a:ea typeface="ＭＳ Ｐゴシック" charset="0"/>
              <a:cs typeface="Times New Roman" pitchFamily="18" charset="0"/>
            </a:endParaRPr>
          </a:p>
        </p:txBody>
      </p:sp>
      <p:sp>
        <p:nvSpPr>
          <p:cNvPr id="2092" name="Text Box 194"/>
          <p:cNvSpPr txBox="1">
            <a:spLocks noChangeArrowheads="1"/>
          </p:cNvSpPr>
          <p:nvPr/>
        </p:nvSpPr>
        <p:spPr bwMode="auto">
          <a:xfrm>
            <a:off x="1038340" y="17423743"/>
            <a:ext cx="12676563" cy="15081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lvl1pPr eaLnBrk="0" hangingPunct="0">
              <a:defRPr sz="3200">
                <a:solidFill>
                  <a:schemeClr val="tx1"/>
                </a:solidFill>
                <a:latin typeface="Helvetica" charset="0"/>
                <a:ea typeface="ＭＳ Ｐゴシック" charset="0"/>
              </a:defRPr>
            </a:lvl1pPr>
            <a:lvl2pPr marL="742950" indent="-285750" eaLnBrk="0" hangingPunct="0">
              <a:defRPr sz="3200">
                <a:solidFill>
                  <a:schemeClr val="tx1"/>
                </a:solidFill>
                <a:latin typeface="Helvetica" charset="0"/>
                <a:ea typeface="ＭＳ Ｐゴシック" charset="0"/>
              </a:defRPr>
            </a:lvl2pPr>
            <a:lvl3pPr marL="1143000" indent="-228600" eaLnBrk="0" hangingPunct="0">
              <a:defRPr sz="3200">
                <a:solidFill>
                  <a:schemeClr val="tx1"/>
                </a:solidFill>
                <a:latin typeface="Helvetica" charset="0"/>
                <a:ea typeface="ＭＳ Ｐゴシック" charset="0"/>
              </a:defRPr>
            </a:lvl3pPr>
            <a:lvl4pPr marL="1600200" indent="-228600" eaLnBrk="0" hangingPunct="0">
              <a:defRPr sz="3200">
                <a:solidFill>
                  <a:schemeClr val="tx1"/>
                </a:solidFill>
                <a:latin typeface="Helvetica" charset="0"/>
                <a:ea typeface="ＭＳ Ｐゴシック" charset="0"/>
              </a:defRPr>
            </a:lvl4pPr>
            <a:lvl5pPr marL="2057400" indent="-228600" eaLnBrk="0" hangingPunct="0">
              <a:defRPr sz="3200">
                <a:solidFill>
                  <a:schemeClr val="tx1"/>
                </a:solidFill>
                <a:latin typeface="Helvetica" charset="0"/>
                <a:ea typeface="ＭＳ Ｐゴシック" charset="0"/>
              </a:defRPr>
            </a:lvl5pPr>
            <a:lvl6pPr marL="2514600" indent="-228600" eaLnBrk="0" fontAlgn="base" hangingPunct="0">
              <a:spcBef>
                <a:spcPct val="0"/>
              </a:spcBef>
              <a:spcAft>
                <a:spcPct val="0"/>
              </a:spcAft>
              <a:defRPr sz="3200">
                <a:solidFill>
                  <a:schemeClr val="tx1"/>
                </a:solidFill>
                <a:latin typeface="Helvetica" charset="0"/>
                <a:ea typeface="ＭＳ Ｐゴシック" charset="0"/>
              </a:defRPr>
            </a:lvl6pPr>
            <a:lvl7pPr marL="2971800" indent="-228600" eaLnBrk="0" fontAlgn="base" hangingPunct="0">
              <a:spcBef>
                <a:spcPct val="0"/>
              </a:spcBef>
              <a:spcAft>
                <a:spcPct val="0"/>
              </a:spcAft>
              <a:defRPr sz="3200">
                <a:solidFill>
                  <a:schemeClr val="tx1"/>
                </a:solidFill>
                <a:latin typeface="Helvetica" charset="0"/>
                <a:ea typeface="ＭＳ Ｐゴシック" charset="0"/>
              </a:defRPr>
            </a:lvl7pPr>
            <a:lvl8pPr marL="3429000" indent="-228600" eaLnBrk="0" fontAlgn="base" hangingPunct="0">
              <a:spcBef>
                <a:spcPct val="0"/>
              </a:spcBef>
              <a:spcAft>
                <a:spcPct val="0"/>
              </a:spcAft>
              <a:defRPr sz="3200">
                <a:solidFill>
                  <a:schemeClr val="tx1"/>
                </a:solidFill>
                <a:latin typeface="Helvetica" charset="0"/>
                <a:ea typeface="ＭＳ Ｐゴシック" charset="0"/>
              </a:defRPr>
            </a:lvl8pPr>
            <a:lvl9pPr marL="3886200" indent="-228600" eaLnBrk="0" fontAlgn="base" hangingPunct="0">
              <a:spcBef>
                <a:spcPct val="0"/>
              </a:spcBef>
              <a:spcAft>
                <a:spcPct val="0"/>
              </a:spcAft>
              <a:defRPr sz="3200">
                <a:solidFill>
                  <a:schemeClr val="tx1"/>
                </a:solidFill>
                <a:latin typeface="Helvetica" charset="0"/>
                <a:ea typeface="ＭＳ Ｐゴシック" charset="0"/>
              </a:defRPr>
            </a:lvl9pPr>
          </a:lstStyle>
          <a:p>
            <a:pPr algn="ctr" eaLnBrk="1" hangingPunct="1">
              <a:spcBef>
                <a:spcPts val="0"/>
              </a:spcBef>
              <a:defRPr/>
            </a:pPr>
            <a:r>
              <a:rPr lang="en-US" sz="3600" b="1" dirty="0">
                <a:solidFill>
                  <a:srgbClr val="BC4626"/>
                </a:solidFill>
                <a:latin typeface="Times New Roman" pitchFamily="18" charset="0"/>
                <a:cs typeface="Times New Roman" pitchFamily="18" charset="0"/>
              </a:rPr>
              <a:t>Research Question:</a:t>
            </a:r>
            <a:r>
              <a:rPr lang="en-US" sz="3600" dirty="0">
                <a:solidFill>
                  <a:srgbClr val="BC4626"/>
                </a:solidFill>
                <a:latin typeface="Times New Roman" pitchFamily="18" charset="0"/>
                <a:cs typeface="Times New Roman" pitchFamily="18" charset="0"/>
              </a:rPr>
              <a:t/>
            </a:r>
            <a:br>
              <a:rPr lang="en-US" sz="3600" dirty="0">
                <a:solidFill>
                  <a:srgbClr val="BC4626"/>
                </a:solidFill>
                <a:latin typeface="Times New Roman" pitchFamily="18" charset="0"/>
                <a:cs typeface="Times New Roman" pitchFamily="18" charset="0"/>
              </a:rPr>
            </a:br>
            <a:r>
              <a:rPr lang="en-US" sz="2800" b="1" dirty="0">
                <a:solidFill>
                  <a:srgbClr val="6B798B"/>
                </a:solidFill>
                <a:latin typeface="Times New Roman" pitchFamily="18" charset="0"/>
                <a:cs typeface="Times New Roman" pitchFamily="18" charset="0"/>
              </a:rPr>
              <a:t>Does type of technology use (active bedtime, passive bedtime, or general) influence the relationship between use and sleep in college students or in faculty /staff?</a:t>
            </a:r>
          </a:p>
        </p:txBody>
      </p:sp>
      <p:sp>
        <p:nvSpPr>
          <p:cNvPr id="2080" name="Text Box 209"/>
          <p:cNvSpPr txBox="1">
            <a:spLocks noChangeArrowheads="1"/>
          </p:cNvSpPr>
          <p:nvPr/>
        </p:nvSpPr>
        <p:spPr bwMode="auto">
          <a:xfrm>
            <a:off x="29030611" y="26276066"/>
            <a:ext cx="13407791" cy="6737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lIns="86272" tIns="43135" rIns="86272" bIns="43135">
            <a:spAutoFit/>
          </a:bodyPr>
          <a:lstStyle>
            <a:lvl1pPr eaLnBrk="0" hangingPunct="0">
              <a:defRPr sz="2400">
                <a:solidFill>
                  <a:schemeClr val="tx1"/>
                </a:solidFill>
                <a:latin typeface="Helvetica" pitchFamily="-84" charset="0"/>
                <a:ea typeface="MS PGothic" pitchFamily="34" charset="-128"/>
              </a:defRPr>
            </a:lvl1pPr>
            <a:lvl2pPr marL="742950" indent="-285750" eaLnBrk="0" hangingPunct="0">
              <a:defRPr sz="2400">
                <a:solidFill>
                  <a:schemeClr val="tx1"/>
                </a:solidFill>
                <a:latin typeface="Helvetica" pitchFamily="-84" charset="0"/>
                <a:ea typeface="MS PGothic" pitchFamily="34" charset="-128"/>
              </a:defRPr>
            </a:lvl2pPr>
            <a:lvl3pPr marL="1143000" indent="-228600" eaLnBrk="0" hangingPunct="0">
              <a:defRPr sz="2400">
                <a:solidFill>
                  <a:schemeClr val="tx1"/>
                </a:solidFill>
                <a:latin typeface="Helvetica" pitchFamily="-84" charset="0"/>
                <a:ea typeface="MS PGothic" pitchFamily="34" charset="-128"/>
              </a:defRPr>
            </a:lvl3pPr>
            <a:lvl4pPr marL="1600200" indent="-228600" eaLnBrk="0" hangingPunct="0">
              <a:defRPr sz="2400">
                <a:solidFill>
                  <a:schemeClr val="tx1"/>
                </a:solidFill>
                <a:latin typeface="Helvetica" pitchFamily="-84" charset="0"/>
                <a:ea typeface="MS PGothic" pitchFamily="34" charset="-128"/>
              </a:defRPr>
            </a:lvl4pPr>
            <a:lvl5pPr marL="2057400" indent="-228600" eaLnBrk="0" hangingPunct="0">
              <a:defRPr sz="2400">
                <a:solidFill>
                  <a:schemeClr val="tx1"/>
                </a:solidFill>
                <a:latin typeface="Helvetica" pitchFamily="-84" charset="0"/>
                <a:ea typeface="MS PGothic" pitchFamily="34" charset="-128"/>
              </a:defRPr>
            </a:lvl5pPr>
            <a:lvl6pPr marL="2514600" indent="-228600" eaLnBrk="0" fontAlgn="base" hangingPunct="0">
              <a:spcBef>
                <a:spcPct val="0"/>
              </a:spcBef>
              <a:spcAft>
                <a:spcPct val="0"/>
              </a:spcAft>
              <a:defRPr sz="2400">
                <a:solidFill>
                  <a:schemeClr val="tx1"/>
                </a:solidFill>
                <a:latin typeface="Helvetica" pitchFamily="-84" charset="0"/>
                <a:ea typeface="MS PGothic" pitchFamily="34" charset="-128"/>
              </a:defRPr>
            </a:lvl6pPr>
            <a:lvl7pPr marL="2971800" indent="-228600" eaLnBrk="0" fontAlgn="base" hangingPunct="0">
              <a:spcBef>
                <a:spcPct val="0"/>
              </a:spcBef>
              <a:spcAft>
                <a:spcPct val="0"/>
              </a:spcAft>
              <a:defRPr sz="2400">
                <a:solidFill>
                  <a:schemeClr val="tx1"/>
                </a:solidFill>
                <a:latin typeface="Helvetica" pitchFamily="-84" charset="0"/>
                <a:ea typeface="MS PGothic" pitchFamily="34" charset="-128"/>
              </a:defRPr>
            </a:lvl7pPr>
            <a:lvl8pPr marL="3429000" indent="-228600" eaLnBrk="0" fontAlgn="base" hangingPunct="0">
              <a:spcBef>
                <a:spcPct val="0"/>
              </a:spcBef>
              <a:spcAft>
                <a:spcPct val="0"/>
              </a:spcAft>
              <a:defRPr sz="2400">
                <a:solidFill>
                  <a:schemeClr val="tx1"/>
                </a:solidFill>
                <a:latin typeface="Helvetica" pitchFamily="-84" charset="0"/>
                <a:ea typeface="MS PGothic" pitchFamily="34" charset="-128"/>
              </a:defRPr>
            </a:lvl8pPr>
            <a:lvl9pPr marL="3886200" indent="-228600" eaLnBrk="0" fontAlgn="base" hangingPunct="0">
              <a:spcBef>
                <a:spcPct val="0"/>
              </a:spcBef>
              <a:spcAft>
                <a:spcPct val="0"/>
              </a:spcAft>
              <a:defRPr sz="2400">
                <a:solidFill>
                  <a:schemeClr val="tx1"/>
                </a:solidFill>
                <a:latin typeface="Helvetica" pitchFamily="-84" charset="0"/>
                <a:ea typeface="MS PGothic" pitchFamily="34" charset="-128"/>
              </a:defRPr>
            </a:lvl9pPr>
          </a:lstStyle>
          <a:p>
            <a:pPr algn="ctr" eaLnBrk="1" hangingPunct="1">
              <a:spcBef>
                <a:spcPct val="50000"/>
              </a:spcBef>
            </a:pPr>
            <a:r>
              <a:rPr lang="en-US" sz="3812" dirty="0">
                <a:solidFill>
                  <a:srgbClr val="BC4626"/>
                </a:solidFill>
                <a:latin typeface="Times New Roman" pitchFamily="18" charset="0"/>
                <a:cs typeface="Times New Roman" pitchFamily="18" charset="0"/>
              </a:rPr>
              <a:t>	</a:t>
            </a:r>
          </a:p>
        </p:txBody>
      </p:sp>
      <p:sp>
        <p:nvSpPr>
          <p:cNvPr id="2052" name="Text Box 8"/>
          <p:cNvSpPr txBox="1">
            <a:spLocks noChangeArrowheads="1"/>
          </p:cNvSpPr>
          <p:nvPr/>
        </p:nvSpPr>
        <p:spPr bwMode="auto">
          <a:xfrm>
            <a:off x="14238980" y="30310508"/>
            <a:ext cx="23270169" cy="1993014"/>
          </a:xfrm>
          <a:prstGeom prst="rect">
            <a:avLst/>
          </a:prstGeom>
          <a:solidFill>
            <a:srgbClr val="FDFCF9"/>
          </a:solidFill>
          <a:ln w="76200">
            <a:solidFill>
              <a:srgbClr val="D0BF76"/>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62716" tIns="431358" rIns="862716" bIns="862716"/>
          <a:lstStyle>
            <a:lvl1pPr marL="500063" indent="-500063" eaLnBrk="0" hangingPunct="0">
              <a:defRPr sz="3200">
                <a:solidFill>
                  <a:schemeClr val="tx1"/>
                </a:solidFill>
                <a:latin typeface="Helvetica" charset="0"/>
                <a:ea typeface="ＭＳ Ｐゴシック" charset="0"/>
              </a:defRPr>
            </a:lvl1pPr>
            <a:lvl2pPr marL="742950" indent="-285750" eaLnBrk="0" hangingPunct="0">
              <a:defRPr sz="3200">
                <a:solidFill>
                  <a:schemeClr val="tx1"/>
                </a:solidFill>
                <a:latin typeface="Helvetica" charset="0"/>
                <a:ea typeface="ＭＳ Ｐゴシック" charset="0"/>
              </a:defRPr>
            </a:lvl2pPr>
            <a:lvl3pPr marL="1143000" indent="-228600" eaLnBrk="0" hangingPunct="0">
              <a:defRPr sz="3200">
                <a:solidFill>
                  <a:schemeClr val="tx1"/>
                </a:solidFill>
                <a:latin typeface="Helvetica" charset="0"/>
                <a:ea typeface="ＭＳ Ｐゴシック" charset="0"/>
              </a:defRPr>
            </a:lvl3pPr>
            <a:lvl4pPr marL="1600200" indent="-228600" eaLnBrk="0" hangingPunct="0">
              <a:defRPr sz="3200">
                <a:solidFill>
                  <a:schemeClr val="tx1"/>
                </a:solidFill>
                <a:latin typeface="Helvetica" charset="0"/>
                <a:ea typeface="ＭＳ Ｐゴシック" charset="0"/>
              </a:defRPr>
            </a:lvl4pPr>
            <a:lvl5pPr marL="2057400" indent="-228600" eaLnBrk="0" hangingPunct="0">
              <a:defRPr sz="3200">
                <a:solidFill>
                  <a:schemeClr val="tx1"/>
                </a:solidFill>
                <a:latin typeface="Helvetica" charset="0"/>
                <a:ea typeface="ＭＳ Ｐゴシック" charset="0"/>
              </a:defRPr>
            </a:lvl5pPr>
            <a:lvl6pPr marL="2514600" indent="-228600" eaLnBrk="0" fontAlgn="base" hangingPunct="0">
              <a:spcBef>
                <a:spcPct val="0"/>
              </a:spcBef>
              <a:spcAft>
                <a:spcPct val="0"/>
              </a:spcAft>
              <a:defRPr sz="3200">
                <a:solidFill>
                  <a:schemeClr val="tx1"/>
                </a:solidFill>
                <a:latin typeface="Helvetica" charset="0"/>
                <a:ea typeface="ＭＳ Ｐゴシック" charset="0"/>
              </a:defRPr>
            </a:lvl6pPr>
            <a:lvl7pPr marL="2971800" indent="-228600" eaLnBrk="0" fontAlgn="base" hangingPunct="0">
              <a:spcBef>
                <a:spcPct val="0"/>
              </a:spcBef>
              <a:spcAft>
                <a:spcPct val="0"/>
              </a:spcAft>
              <a:defRPr sz="3200">
                <a:solidFill>
                  <a:schemeClr val="tx1"/>
                </a:solidFill>
                <a:latin typeface="Helvetica" charset="0"/>
                <a:ea typeface="ＭＳ Ｐゴシック" charset="0"/>
              </a:defRPr>
            </a:lvl7pPr>
            <a:lvl8pPr marL="3429000" indent="-228600" eaLnBrk="0" fontAlgn="base" hangingPunct="0">
              <a:spcBef>
                <a:spcPct val="0"/>
              </a:spcBef>
              <a:spcAft>
                <a:spcPct val="0"/>
              </a:spcAft>
              <a:defRPr sz="3200">
                <a:solidFill>
                  <a:schemeClr val="tx1"/>
                </a:solidFill>
                <a:latin typeface="Helvetica" charset="0"/>
                <a:ea typeface="ＭＳ Ｐゴシック" charset="0"/>
              </a:defRPr>
            </a:lvl8pPr>
            <a:lvl9pPr marL="3886200" indent="-228600" eaLnBrk="0" fontAlgn="base" hangingPunct="0">
              <a:spcBef>
                <a:spcPct val="0"/>
              </a:spcBef>
              <a:spcAft>
                <a:spcPct val="0"/>
              </a:spcAft>
              <a:defRPr sz="3200">
                <a:solidFill>
                  <a:schemeClr val="tx1"/>
                </a:solidFill>
                <a:latin typeface="Helvetica" charset="0"/>
                <a:ea typeface="ＭＳ Ｐゴシック" charset="0"/>
              </a:defRPr>
            </a:lvl9pPr>
          </a:lstStyle>
          <a:p>
            <a:pPr eaLnBrk="1" hangingPunct="1">
              <a:spcBef>
                <a:spcPct val="50000"/>
              </a:spcBef>
              <a:defRPr/>
            </a:pPr>
            <a:endParaRPr lang="en-US" sz="953" b="1" dirty="0">
              <a:latin typeface="Times New Roman" pitchFamily="18" charset="0"/>
              <a:cs typeface="Times New Roman" pitchFamily="18" charset="0"/>
            </a:endParaRPr>
          </a:p>
        </p:txBody>
      </p:sp>
      <p:sp>
        <p:nvSpPr>
          <p:cNvPr id="76" name="Text Box 209"/>
          <p:cNvSpPr txBox="1">
            <a:spLocks noChangeArrowheads="1"/>
          </p:cNvSpPr>
          <p:nvPr/>
        </p:nvSpPr>
        <p:spPr bwMode="auto">
          <a:xfrm>
            <a:off x="14346438" y="30318185"/>
            <a:ext cx="2673025" cy="702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lIns="86272" tIns="43135" rIns="86272" bIns="43135">
            <a:spAutoFit/>
          </a:bodyPr>
          <a:lstStyle>
            <a:lvl1pPr eaLnBrk="0" hangingPunct="0">
              <a:defRPr sz="2400">
                <a:solidFill>
                  <a:schemeClr val="tx1"/>
                </a:solidFill>
                <a:latin typeface="Helvetica" pitchFamily="-84" charset="0"/>
                <a:ea typeface="MS PGothic" pitchFamily="34" charset="-128"/>
              </a:defRPr>
            </a:lvl1pPr>
            <a:lvl2pPr marL="742950" indent="-285750" eaLnBrk="0" hangingPunct="0">
              <a:defRPr sz="2400">
                <a:solidFill>
                  <a:schemeClr val="tx1"/>
                </a:solidFill>
                <a:latin typeface="Helvetica" pitchFamily="-84" charset="0"/>
                <a:ea typeface="MS PGothic" pitchFamily="34" charset="-128"/>
              </a:defRPr>
            </a:lvl2pPr>
            <a:lvl3pPr marL="1143000" indent="-228600" eaLnBrk="0" hangingPunct="0">
              <a:defRPr sz="2400">
                <a:solidFill>
                  <a:schemeClr val="tx1"/>
                </a:solidFill>
                <a:latin typeface="Helvetica" pitchFamily="-84" charset="0"/>
                <a:ea typeface="MS PGothic" pitchFamily="34" charset="-128"/>
              </a:defRPr>
            </a:lvl3pPr>
            <a:lvl4pPr marL="1600200" indent="-228600" eaLnBrk="0" hangingPunct="0">
              <a:defRPr sz="2400">
                <a:solidFill>
                  <a:schemeClr val="tx1"/>
                </a:solidFill>
                <a:latin typeface="Helvetica" pitchFamily="-84" charset="0"/>
                <a:ea typeface="MS PGothic" pitchFamily="34" charset="-128"/>
              </a:defRPr>
            </a:lvl4pPr>
            <a:lvl5pPr marL="2057400" indent="-228600" eaLnBrk="0" hangingPunct="0">
              <a:defRPr sz="2400">
                <a:solidFill>
                  <a:schemeClr val="tx1"/>
                </a:solidFill>
                <a:latin typeface="Helvetica" pitchFamily="-84" charset="0"/>
                <a:ea typeface="MS PGothic" pitchFamily="34" charset="-128"/>
              </a:defRPr>
            </a:lvl5pPr>
            <a:lvl6pPr marL="2514600" indent="-228600" eaLnBrk="0" fontAlgn="base" hangingPunct="0">
              <a:spcBef>
                <a:spcPct val="0"/>
              </a:spcBef>
              <a:spcAft>
                <a:spcPct val="0"/>
              </a:spcAft>
              <a:defRPr sz="2400">
                <a:solidFill>
                  <a:schemeClr val="tx1"/>
                </a:solidFill>
                <a:latin typeface="Helvetica" pitchFamily="-84" charset="0"/>
                <a:ea typeface="MS PGothic" pitchFamily="34" charset="-128"/>
              </a:defRPr>
            </a:lvl6pPr>
            <a:lvl7pPr marL="2971800" indent="-228600" eaLnBrk="0" fontAlgn="base" hangingPunct="0">
              <a:spcBef>
                <a:spcPct val="0"/>
              </a:spcBef>
              <a:spcAft>
                <a:spcPct val="0"/>
              </a:spcAft>
              <a:defRPr sz="2400">
                <a:solidFill>
                  <a:schemeClr val="tx1"/>
                </a:solidFill>
                <a:latin typeface="Helvetica" pitchFamily="-84" charset="0"/>
                <a:ea typeface="MS PGothic" pitchFamily="34" charset="-128"/>
              </a:defRPr>
            </a:lvl7pPr>
            <a:lvl8pPr marL="3429000" indent="-228600" eaLnBrk="0" fontAlgn="base" hangingPunct="0">
              <a:spcBef>
                <a:spcPct val="0"/>
              </a:spcBef>
              <a:spcAft>
                <a:spcPct val="0"/>
              </a:spcAft>
              <a:defRPr sz="2400">
                <a:solidFill>
                  <a:schemeClr val="tx1"/>
                </a:solidFill>
                <a:latin typeface="Helvetica" pitchFamily="-84" charset="0"/>
                <a:ea typeface="MS PGothic" pitchFamily="34" charset="-128"/>
              </a:defRPr>
            </a:lvl8pPr>
            <a:lvl9pPr marL="3886200" indent="-228600" eaLnBrk="0" fontAlgn="base" hangingPunct="0">
              <a:spcBef>
                <a:spcPct val="0"/>
              </a:spcBef>
              <a:spcAft>
                <a:spcPct val="0"/>
              </a:spcAft>
              <a:defRPr sz="2400">
                <a:solidFill>
                  <a:schemeClr val="tx1"/>
                </a:solidFill>
                <a:latin typeface="Helvetica" pitchFamily="-84" charset="0"/>
                <a:ea typeface="MS PGothic" pitchFamily="34" charset="-128"/>
              </a:defRPr>
            </a:lvl9pPr>
          </a:lstStyle>
          <a:p>
            <a:pPr eaLnBrk="1" hangingPunct="1">
              <a:spcBef>
                <a:spcPct val="50000"/>
              </a:spcBef>
            </a:pPr>
            <a:r>
              <a:rPr lang="en-US" sz="4000" b="1" dirty="0">
                <a:solidFill>
                  <a:srgbClr val="BC4626"/>
                </a:solidFill>
                <a:latin typeface="Times New Roman" pitchFamily="18" charset="0"/>
                <a:cs typeface="Times New Roman" pitchFamily="18" charset="0"/>
              </a:rPr>
              <a:t>References</a:t>
            </a:r>
          </a:p>
        </p:txBody>
      </p:sp>
      <p:sp>
        <p:nvSpPr>
          <p:cNvPr id="77" name="Text Box 209"/>
          <p:cNvSpPr txBox="1">
            <a:spLocks noChangeArrowheads="1"/>
          </p:cNvSpPr>
          <p:nvPr/>
        </p:nvSpPr>
        <p:spPr bwMode="auto">
          <a:xfrm>
            <a:off x="37926640" y="30318185"/>
            <a:ext cx="5028996" cy="702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lIns="86272" tIns="43135" rIns="86272" bIns="43135">
            <a:spAutoFit/>
          </a:bodyPr>
          <a:lstStyle>
            <a:lvl1pPr eaLnBrk="0" hangingPunct="0">
              <a:defRPr sz="2400">
                <a:solidFill>
                  <a:schemeClr val="tx1"/>
                </a:solidFill>
                <a:latin typeface="Helvetica" pitchFamily="-84" charset="0"/>
                <a:ea typeface="MS PGothic" pitchFamily="34" charset="-128"/>
              </a:defRPr>
            </a:lvl1pPr>
            <a:lvl2pPr marL="742950" indent="-285750" eaLnBrk="0" hangingPunct="0">
              <a:defRPr sz="2400">
                <a:solidFill>
                  <a:schemeClr val="tx1"/>
                </a:solidFill>
                <a:latin typeface="Helvetica" pitchFamily="-84" charset="0"/>
                <a:ea typeface="MS PGothic" pitchFamily="34" charset="-128"/>
              </a:defRPr>
            </a:lvl2pPr>
            <a:lvl3pPr marL="1143000" indent="-228600" eaLnBrk="0" hangingPunct="0">
              <a:defRPr sz="2400">
                <a:solidFill>
                  <a:schemeClr val="tx1"/>
                </a:solidFill>
                <a:latin typeface="Helvetica" pitchFamily="-84" charset="0"/>
                <a:ea typeface="MS PGothic" pitchFamily="34" charset="-128"/>
              </a:defRPr>
            </a:lvl3pPr>
            <a:lvl4pPr marL="1600200" indent="-228600" eaLnBrk="0" hangingPunct="0">
              <a:defRPr sz="2400">
                <a:solidFill>
                  <a:schemeClr val="tx1"/>
                </a:solidFill>
                <a:latin typeface="Helvetica" pitchFamily="-84" charset="0"/>
                <a:ea typeface="MS PGothic" pitchFamily="34" charset="-128"/>
              </a:defRPr>
            </a:lvl4pPr>
            <a:lvl5pPr marL="2057400" indent="-228600" eaLnBrk="0" hangingPunct="0">
              <a:defRPr sz="2400">
                <a:solidFill>
                  <a:schemeClr val="tx1"/>
                </a:solidFill>
                <a:latin typeface="Helvetica" pitchFamily="-84" charset="0"/>
                <a:ea typeface="MS PGothic" pitchFamily="34" charset="-128"/>
              </a:defRPr>
            </a:lvl5pPr>
            <a:lvl6pPr marL="2514600" indent="-228600" eaLnBrk="0" fontAlgn="base" hangingPunct="0">
              <a:spcBef>
                <a:spcPct val="0"/>
              </a:spcBef>
              <a:spcAft>
                <a:spcPct val="0"/>
              </a:spcAft>
              <a:defRPr sz="2400">
                <a:solidFill>
                  <a:schemeClr val="tx1"/>
                </a:solidFill>
                <a:latin typeface="Helvetica" pitchFamily="-84" charset="0"/>
                <a:ea typeface="MS PGothic" pitchFamily="34" charset="-128"/>
              </a:defRPr>
            </a:lvl6pPr>
            <a:lvl7pPr marL="2971800" indent="-228600" eaLnBrk="0" fontAlgn="base" hangingPunct="0">
              <a:spcBef>
                <a:spcPct val="0"/>
              </a:spcBef>
              <a:spcAft>
                <a:spcPct val="0"/>
              </a:spcAft>
              <a:defRPr sz="2400">
                <a:solidFill>
                  <a:schemeClr val="tx1"/>
                </a:solidFill>
                <a:latin typeface="Helvetica" pitchFamily="-84" charset="0"/>
                <a:ea typeface="MS PGothic" pitchFamily="34" charset="-128"/>
              </a:defRPr>
            </a:lvl7pPr>
            <a:lvl8pPr marL="3429000" indent="-228600" eaLnBrk="0" fontAlgn="base" hangingPunct="0">
              <a:spcBef>
                <a:spcPct val="0"/>
              </a:spcBef>
              <a:spcAft>
                <a:spcPct val="0"/>
              </a:spcAft>
              <a:defRPr sz="2400">
                <a:solidFill>
                  <a:schemeClr val="tx1"/>
                </a:solidFill>
                <a:latin typeface="Helvetica" pitchFamily="-84" charset="0"/>
                <a:ea typeface="MS PGothic" pitchFamily="34" charset="-128"/>
              </a:defRPr>
            </a:lvl8pPr>
            <a:lvl9pPr marL="3886200" indent="-228600" eaLnBrk="0" fontAlgn="base" hangingPunct="0">
              <a:spcBef>
                <a:spcPct val="0"/>
              </a:spcBef>
              <a:spcAft>
                <a:spcPct val="0"/>
              </a:spcAft>
              <a:defRPr sz="2400">
                <a:solidFill>
                  <a:schemeClr val="tx1"/>
                </a:solidFill>
                <a:latin typeface="Helvetica" pitchFamily="-84" charset="0"/>
                <a:ea typeface="MS PGothic" pitchFamily="34" charset="-128"/>
              </a:defRPr>
            </a:lvl9pPr>
          </a:lstStyle>
          <a:p>
            <a:pPr eaLnBrk="1" hangingPunct="1">
              <a:spcBef>
                <a:spcPct val="50000"/>
              </a:spcBef>
            </a:pPr>
            <a:r>
              <a:rPr lang="en-US" sz="4000" b="1" dirty="0">
                <a:solidFill>
                  <a:srgbClr val="BC4626"/>
                </a:solidFill>
                <a:latin typeface="Times New Roman" pitchFamily="18" charset="0"/>
                <a:cs typeface="Times New Roman" pitchFamily="18" charset="0"/>
              </a:rPr>
              <a:t>Acknowledgments</a:t>
            </a:r>
          </a:p>
        </p:txBody>
      </p:sp>
      <p:sp>
        <p:nvSpPr>
          <p:cNvPr id="92" name="Text Box 209"/>
          <p:cNvSpPr txBox="1">
            <a:spLocks noChangeArrowheads="1"/>
          </p:cNvSpPr>
          <p:nvPr/>
        </p:nvSpPr>
        <p:spPr bwMode="auto">
          <a:xfrm>
            <a:off x="1088845" y="5887790"/>
            <a:ext cx="3522688" cy="764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lIns="86272" tIns="43135" rIns="86272" bIns="43135">
            <a:spAutoFit/>
          </a:bodyPr>
          <a:lstStyle>
            <a:lvl1pPr eaLnBrk="0" hangingPunct="0">
              <a:defRPr sz="2400">
                <a:solidFill>
                  <a:schemeClr val="tx1"/>
                </a:solidFill>
                <a:latin typeface="Helvetica" pitchFamily="-84" charset="0"/>
                <a:ea typeface="MS PGothic" pitchFamily="34" charset="-128"/>
              </a:defRPr>
            </a:lvl1pPr>
            <a:lvl2pPr marL="742950" indent="-285750" eaLnBrk="0" hangingPunct="0">
              <a:defRPr sz="2400">
                <a:solidFill>
                  <a:schemeClr val="tx1"/>
                </a:solidFill>
                <a:latin typeface="Helvetica" pitchFamily="-84" charset="0"/>
                <a:ea typeface="MS PGothic" pitchFamily="34" charset="-128"/>
              </a:defRPr>
            </a:lvl2pPr>
            <a:lvl3pPr marL="1143000" indent="-228600" eaLnBrk="0" hangingPunct="0">
              <a:defRPr sz="2400">
                <a:solidFill>
                  <a:schemeClr val="tx1"/>
                </a:solidFill>
                <a:latin typeface="Helvetica" pitchFamily="-84" charset="0"/>
                <a:ea typeface="MS PGothic" pitchFamily="34" charset="-128"/>
              </a:defRPr>
            </a:lvl3pPr>
            <a:lvl4pPr marL="1600200" indent="-228600" eaLnBrk="0" hangingPunct="0">
              <a:defRPr sz="2400">
                <a:solidFill>
                  <a:schemeClr val="tx1"/>
                </a:solidFill>
                <a:latin typeface="Helvetica" pitchFamily="-84" charset="0"/>
                <a:ea typeface="MS PGothic" pitchFamily="34" charset="-128"/>
              </a:defRPr>
            </a:lvl4pPr>
            <a:lvl5pPr marL="2057400" indent="-228600" eaLnBrk="0" hangingPunct="0">
              <a:defRPr sz="2400">
                <a:solidFill>
                  <a:schemeClr val="tx1"/>
                </a:solidFill>
                <a:latin typeface="Helvetica" pitchFamily="-84" charset="0"/>
                <a:ea typeface="MS PGothic" pitchFamily="34" charset="-128"/>
              </a:defRPr>
            </a:lvl5pPr>
            <a:lvl6pPr marL="2514600" indent="-228600" eaLnBrk="0" fontAlgn="base" hangingPunct="0">
              <a:spcBef>
                <a:spcPct val="0"/>
              </a:spcBef>
              <a:spcAft>
                <a:spcPct val="0"/>
              </a:spcAft>
              <a:defRPr sz="2400">
                <a:solidFill>
                  <a:schemeClr val="tx1"/>
                </a:solidFill>
                <a:latin typeface="Helvetica" pitchFamily="-84" charset="0"/>
                <a:ea typeface="MS PGothic" pitchFamily="34" charset="-128"/>
              </a:defRPr>
            </a:lvl6pPr>
            <a:lvl7pPr marL="2971800" indent="-228600" eaLnBrk="0" fontAlgn="base" hangingPunct="0">
              <a:spcBef>
                <a:spcPct val="0"/>
              </a:spcBef>
              <a:spcAft>
                <a:spcPct val="0"/>
              </a:spcAft>
              <a:defRPr sz="2400">
                <a:solidFill>
                  <a:schemeClr val="tx1"/>
                </a:solidFill>
                <a:latin typeface="Helvetica" pitchFamily="-84" charset="0"/>
                <a:ea typeface="MS PGothic" pitchFamily="34" charset="-128"/>
              </a:defRPr>
            </a:lvl7pPr>
            <a:lvl8pPr marL="3429000" indent="-228600" eaLnBrk="0" fontAlgn="base" hangingPunct="0">
              <a:spcBef>
                <a:spcPct val="0"/>
              </a:spcBef>
              <a:spcAft>
                <a:spcPct val="0"/>
              </a:spcAft>
              <a:defRPr sz="2400">
                <a:solidFill>
                  <a:schemeClr val="tx1"/>
                </a:solidFill>
                <a:latin typeface="Helvetica" pitchFamily="-84" charset="0"/>
                <a:ea typeface="MS PGothic" pitchFamily="34" charset="-128"/>
              </a:defRPr>
            </a:lvl8pPr>
            <a:lvl9pPr marL="3886200" indent="-228600" eaLnBrk="0" fontAlgn="base" hangingPunct="0">
              <a:spcBef>
                <a:spcPct val="0"/>
              </a:spcBef>
              <a:spcAft>
                <a:spcPct val="0"/>
              </a:spcAft>
              <a:defRPr sz="2400">
                <a:solidFill>
                  <a:schemeClr val="tx1"/>
                </a:solidFill>
                <a:latin typeface="Helvetica" pitchFamily="-84" charset="0"/>
                <a:ea typeface="MS PGothic" pitchFamily="34" charset="-128"/>
              </a:defRPr>
            </a:lvl9pPr>
          </a:lstStyle>
          <a:p>
            <a:pPr eaLnBrk="1" hangingPunct="1">
              <a:spcBef>
                <a:spcPct val="50000"/>
              </a:spcBef>
            </a:pPr>
            <a:r>
              <a:rPr lang="en-US" sz="4400" b="1" dirty="0">
                <a:solidFill>
                  <a:srgbClr val="BC4626"/>
                </a:solidFill>
                <a:latin typeface="Times New Roman" pitchFamily="18" charset="0"/>
                <a:cs typeface="Times New Roman" pitchFamily="18" charset="0"/>
              </a:rPr>
              <a:t>Introduction</a:t>
            </a:r>
          </a:p>
        </p:txBody>
      </p:sp>
      <p:sp>
        <p:nvSpPr>
          <p:cNvPr id="7274" name="Text Box 106"/>
          <p:cNvSpPr txBox="1">
            <a:spLocks noChangeArrowheads="1"/>
          </p:cNvSpPr>
          <p:nvPr/>
        </p:nvSpPr>
        <p:spPr bwMode="auto">
          <a:xfrm>
            <a:off x="4528243" y="433070"/>
            <a:ext cx="34834714" cy="5171366"/>
          </a:xfrm>
          <a:prstGeom prst="rect">
            <a:avLst/>
          </a:prstGeom>
          <a:noFill/>
          <a:ln>
            <a:noFill/>
          </a:ln>
          <a:effectLst/>
          <a:extLst/>
        </p:spPr>
        <p:txBody>
          <a:bodyPr wrap="square" lIns="86272" tIns="86272" rIns="86272" bIns="86272">
            <a:spAutoFit/>
          </a:bodyPr>
          <a:lstStyle/>
          <a:p>
            <a:pPr algn="ctr">
              <a:spcBef>
                <a:spcPct val="50000"/>
              </a:spcBef>
              <a:defRPr/>
            </a:pPr>
            <a:endParaRPr lang="en-US" sz="741" b="1" dirty="0">
              <a:effectLst>
                <a:outerShdw blurRad="38100" dist="38100" dir="2700000" algn="tl">
                  <a:srgbClr val="FFFFFF"/>
                </a:outerShdw>
              </a:effectLst>
              <a:latin typeface="Times New Roman" pitchFamily="18" charset="0"/>
              <a:ea typeface="+mn-ea"/>
              <a:cs typeface="Times New Roman" pitchFamily="18" charset="0"/>
            </a:endParaRPr>
          </a:p>
          <a:p>
            <a:pPr algn="ctr">
              <a:spcBef>
                <a:spcPts val="1271"/>
              </a:spcBef>
              <a:defRPr/>
            </a:pPr>
            <a:r>
              <a:rPr lang="en-US" sz="8800" b="1" dirty="0">
                <a:effectLst>
                  <a:outerShdw blurRad="38100" dist="38100" dir="2700000" algn="tl">
                    <a:srgbClr val="FFFFFF"/>
                  </a:outerShdw>
                </a:effectLst>
                <a:latin typeface="Times New Roman" pitchFamily="18" charset="0"/>
                <a:ea typeface="+mn-ea"/>
                <a:cs typeface="Times New Roman" pitchFamily="18" charset="0"/>
              </a:rPr>
              <a:t>The Relationships between General Technology Use, </a:t>
            </a:r>
          </a:p>
          <a:p>
            <a:pPr algn="ctr">
              <a:spcBef>
                <a:spcPts val="1271"/>
              </a:spcBef>
              <a:defRPr/>
            </a:pPr>
            <a:r>
              <a:rPr lang="en-US" sz="8800" b="1" dirty="0">
                <a:effectLst>
                  <a:outerShdw blurRad="38100" dist="38100" dir="2700000" algn="tl">
                    <a:srgbClr val="FFFFFF"/>
                  </a:outerShdw>
                </a:effectLst>
                <a:latin typeface="Times New Roman" pitchFamily="18" charset="0"/>
                <a:ea typeface="+mn-ea"/>
                <a:cs typeface="Times New Roman" pitchFamily="18" charset="0"/>
              </a:rPr>
              <a:t>Technology Use at Bedtime, and Sleep</a:t>
            </a:r>
            <a:r>
              <a:rPr lang="en-US" sz="9317" b="1" dirty="0">
                <a:latin typeface="Times New Roman" pitchFamily="18" charset="0"/>
                <a:ea typeface="+mn-ea"/>
                <a:cs typeface="Times New Roman" pitchFamily="18" charset="0"/>
              </a:rPr>
              <a:t/>
            </a:r>
            <a:br>
              <a:rPr lang="en-US" sz="9317" b="1" dirty="0">
                <a:latin typeface="Times New Roman" pitchFamily="18" charset="0"/>
                <a:ea typeface="+mn-ea"/>
                <a:cs typeface="Times New Roman" pitchFamily="18" charset="0"/>
              </a:rPr>
            </a:br>
            <a:endParaRPr lang="en-US" sz="1165" b="1" dirty="0">
              <a:latin typeface="Times New Roman" pitchFamily="18" charset="0"/>
              <a:ea typeface="+mn-ea"/>
              <a:cs typeface="Times New Roman" pitchFamily="18" charset="0"/>
            </a:endParaRPr>
          </a:p>
          <a:p>
            <a:pPr algn="ctr">
              <a:spcBef>
                <a:spcPts val="0"/>
              </a:spcBef>
              <a:defRPr/>
            </a:pPr>
            <a:r>
              <a:rPr lang="en-US" sz="6000" i="1" dirty="0">
                <a:latin typeface="Times New Roman" pitchFamily="18" charset="0"/>
                <a:ea typeface="+mn-ea"/>
                <a:cs typeface="Times New Roman" pitchFamily="18" charset="0"/>
              </a:rPr>
              <a:t>Peszka, J.</a:t>
            </a:r>
            <a:r>
              <a:rPr lang="en-US" sz="6000" i="1" baseline="30000" dirty="0">
                <a:latin typeface="Times New Roman" pitchFamily="18" charset="0"/>
                <a:cs typeface="Times New Roman" pitchFamily="18" charset="0"/>
              </a:rPr>
              <a:t>1</a:t>
            </a:r>
            <a:r>
              <a:rPr lang="en-US" sz="6000" i="1" dirty="0">
                <a:latin typeface="Times New Roman" pitchFamily="18" charset="0"/>
                <a:cs typeface="Times New Roman" pitchFamily="18" charset="0"/>
              </a:rPr>
              <a:t>, Sestir, M.A.</a:t>
            </a:r>
            <a:r>
              <a:rPr lang="en-US" sz="6000" i="1" baseline="30000" dirty="0">
                <a:latin typeface="Times New Roman" pitchFamily="18" charset="0"/>
                <a:cs typeface="Times New Roman" pitchFamily="18" charset="0"/>
              </a:rPr>
              <a:t> 2</a:t>
            </a:r>
            <a:r>
              <a:rPr lang="en-US" sz="6000" i="1" dirty="0">
                <a:latin typeface="Times New Roman" pitchFamily="18" charset="0"/>
                <a:cs typeface="Times New Roman" pitchFamily="18" charset="0"/>
              </a:rPr>
              <a:t>, Kennedy, L.A.</a:t>
            </a:r>
            <a:r>
              <a:rPr lang="en-US" sz="6000" i="1" baseline="30000" dirty="0">
                <a:latin typeface="Times New Roman" pitchFamily="18" charset="0"/>
                <a:cs typeface="Times New Roman" pitchFamily="18" charset="0"/>
              </a:rPr>
              <a:t>1</a:t>
            </a:r>
            <a:r>
              <a:rPr lang="en-US" sz="6000" i="1" dirty="0">
                <a:latin typeface="Times New Roman" pitchFamily="18" charset="0"/>
                <a:cs typeface="Times New Roman" pitchFamily="18" charset="0"/>
              </a:rPr>
              <a:t>, &amp; Mastin, D.F.</a:t>
            </a:r>
            <a:r>
              <a:rPr lang="en-US" sz="6000" i="1" baseline="30000" dirty="0">
                <a:latin typeface="Times New Roman" pitchFamily="18" charset="0"/>
                <a:cs typeface="Times New Roman" pitchFamily="18" charset="0"/>
              </a:rPr>
              <a:t> 3</a:t>
            </a:r>
            <a:endParaRPr lang="en-US" sz="6000" i="1" baseline="30000" dirty="0">
              <a:latin typeface="Times New Roman" pitchFamily="18" charset="0"/>
              <a:ea typeface="+mn-ea"/>
              <a:cs typeface="Times New Roman" pitchFamily="18" charset="0"/>
            </a:endParaRPr>
          </a:p>
          <a:p>
            <a:pPr algn="ctr">
              <a:spcBef>
                <a:spcPts val="0"/>
              </a:spcBef>
              <a:defRPr/>
            </a:pPr>
            <a:r>
              <a:rPr lang="en-US" sz="4800" i="1" dirty="0">
                <a:latin typeface="Times New Roman" pitchFamily="18" charset="0"/>
                <a:cs typeface="Times New Roman" pitchFamily="18" charset="0"/>
              </a:rPr>
              <a:t>Hendrix College</a:t>
            </a:r>
            <a:r>
              <a:rPr lang="en-US" sz="4800" i="1" baseline="30000" dirty="0">
                <a:latin typeface="Times New Roman" pitchFamily="18" charset="0"/>
                <a:cs typeface="Times New Roman" pitchFamily="18" charset="0"/>
              </a:rPr>
              <a:t>1</a:t>
            </a:r>
            <a:r>
              <a:rPr lang="en-US" sz="4800" i="1" dirty="0">
                <a:latin typeface="Times New Roman" pitchFamily="18" charset="0"/>
                <a:cs typeface="Times New Roman" pitchFamily="18" charset="0"/>
              </a:rPr>
              <a:t>, University of Central Arkansas</a:t>
            </a:r>
            <a:r>
              <a:rPr lang="en-US" sz="4800" i="1" baseline="30000" dirty="0">
                <a:latin typeface="Times New Roman" pitchFamily="18" charset="0"/>
                <a:cs typeface="Times New Roman" pitchFamily="18" charset="0"/>
              </a:rPr>
              <a:t>2 </a:t>
            </a:r>
            <a:r>
              <a:rPr lang="en-US" sz="4800" i="1" dirty="0">
                <a:latin typeface="Times New Roman" pitchFamily="18" charset="0"/>
                <a:ea typeface="+mn-ea"/>
                <a:cs typeface="Times New Roman" pitchFamily="18" charset="0"/>
              </a:rPr>
              <a:t>, and University of Arkansas at Little Rock</a:t>
            </a:r>
            <a:r>
              <a:rPr lang="en-US" sz="4800" i="1" baseline="30000" dirty="0">
                <a:latin typeface="Times New Roman" pitchFamily="18" charset="0"/>
                <a:ea typeface="+mn-ea"/>
                <a:cs typeface="Times New Roman" pitchFamily="18" charset="0"/>
              </a:rPr>
              <a:t>3</a:t>
            </a:r>
            <a:endParaRPr lang="en-US" sz="4800" i="1" baseline="30000" dirty="0">
              <a:latin typeface="Times New Roman" pitchFamily="18" charset="0"/>
              <a:cs typeface="Times New Roman" pitchFamily="18" charset="0"/>
            </a:endParaRPr>
          </a:p>
        </p:txBody>
      </p:sp>
      <p:sp>
        <p:nvSpPr>
          <p:cNvPr id="99" name="Text Box 209"/>
          <p:cNvSpPr txBox="1">
            <a:spLocks noChangeArrowheads="1"/>
          </p:cNvSpPr>
          <p:nvPr/>
        </p:nvSpPr>
        <p:spPr bwMode="auto">
          <a:xfrm>
            <a:off x="891264" y="19520596"/>
            <a:ext cx="3119542" cy="764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lIns="86272" tIns="43135" rIns="86272" bIns="43135">
            <a:spAutoFit/>
          </a:bodyPr>
          <a:lstStyle>
            <a:lvl1pPr eaLnBrk="0" hangingPunct="0">
              <a:defRPr sz="2400">
                <a:solidFill>
                  <a:schemeClr val="tx1"/>
                </a:solidFill>
                <a:latin typeface="Helvetica" pitchFamily="-84" charset="0"/>
                <a:ea typeface="MS PGothic" pitchFamily="34" charset="-128"/>
              </a:defRPr>
            </a:lvl1pPr>
            <a:lvl2pPr marL="742950" indent="-285750" eaLnBrk="0" hangingPunct="0">
              <a:defRPr sz="2400">
                <a:solidFill>
                  <a:schemeClr val="tx1"/>
                </a:solidFill>
                <a:latin typeface="Helvetica" pitchFamily="-84" charset="0"/>
                <a:ea typeface="MS PGothic" pitchFamily="34" charset="-128"/>
              </a:defRPr>
            </a:lvl2pPr>
            <a:lvl3pPr marL="1143000" indent="-228600" eaLnBrk="0" hangingPunct="0">
              <a:defRPr sz="2400">
                <a:solidFill>
                  <a:schemeClr val="tx1"/>
                </a:solidFill>
                <a:latin typeface="Helvetica" pitchFamily="-84" charset="0"/>
                <a:ea typeface="MS PGothic" pitchFamily="34" charset="-128"/>
              </a:defRPr>
            </a:lvl3pPr>
            <a:lvl4pPr marL="1600200" indent="-228600" eaLnBrk="0" hangingPunct="0">
              <a:defRPr sz="2400">
                <a:solidFill>
                  <a:schemeClr val="tx1"/>
                </a:solidFill>
                <a:latin typeface="Helvetica" pitchFamily="-84" charset="0"/>
                <a:ea typeface="MS PGothic" pitchFamily="34" charset="-128"/>
              </a:defRPr>
            </a:lvl4pPr>
            <a:lvl5pPr marL="2057400" indent="-228600" eaLnBrk="0" hangingPunct="0">
              <a:defRPr sz="2400">
                <a:solidFill>
                  <a:schemeClr val="tx1"/>
                </a:solidFill>
                <a:latin typeface="Helvetica" pitchFamily="-84" charset="0"/>
                <a:ea typeface="MS PGothic" pitchFamily="34" charset="-128"/>
              </a:defRPr>
            </a:lvl5pPr>
            <a:lvl6pPr marL="2514600" indent="-228600" eaLnBrk="0" fontAlgn="base" hangingPunct="0">
              <a:spcBef>
                <a:spcPct val="0"/>
              </a:spcBef>
              <a:spcAft>
                <a:spcPct val="0"/>
              </a:spcAft>
              <a:defRPr sz="2400">
                <a:solidFill>
                  <a:schemeClr val="tx1"/>
                </a:solidFill>
                <a:latin typeface="Helvetica" pitchFamily="-84" charset="0"/>
                <a:ea typeface="MS PGothic" pitchFamily="34" charset="-128"/>
              </a:defRPr>
            </a:lvl6pPr>
            <a:lvl7pPr marL="2971800" indent="-228600" eaLnBrk="0" fontAlgn="base" hangingPunct="0">
              <a:spcBef>
                <a:spcPct val="0"/>
              </a:spcBef>
              <a:spcAft>
                <a:spcPct val="0"/>
              </a:spcAft>
              <a:defRPr sz="2400">
                <a:solidFill>
                  <a:schemeClr val="tx1"/>
                </a:solidFill>
                <a:latin typeface="Helvetica" pitchFamily="-84" charset="0"/>
                <a:ea typeface="MS PGothic" pitchFamily="34" charset="-128"/>
              </a:defRPr>
            </a:lvl7pPr>
            <a:lvl8pPr marL="3429000" indent="-228600" eaLnBrk="0" fontAlgn="base" hangingPunct="0">
              <a:spcBef>
                <a:spcPct val="0"/>
              </a:spcBef>
              <a:spcAft>
                <a:spcPct val="0"/>
              </a:spcAft>
              <a:defRPr sz="2400">
                <a:solidFill>
                  <a:schemeClr val="tx1"/>
                </a:solidFill>
                <a:latin typeface="Helvetica" pitchFamily="-84" charset="0"/>
                <a:ea typeface="MS PGothic" pitchFamily="34" charset="-128"/>
              </a:defRPr>
            </a:lvl8pPr>
            <a:lvl9pPr marL="3886200" indent="-228600" eaLnBrk="0" fontAlgn="base" hangingPunct="0">
              <a:spcBef>
                <a:spcPct val="0"/>
              </a:spcBef>
              <a:spcAft>
                <a:spcPct val="0"/>
              </a:spcAft>
              <a:defRPr sz="2400">
                <a:solidFill>
                  <a:schemeClr val="tx1"/>
                </a:solidFill>
                <a:latin typeface="Helvetica" pitchFamily="-84" charset="0"/>
                <a:ea typeface="MS PGothic" pitchFamily="34" charset="-128"/>
              </a:defRPr>
            </a:lvl9pPr>
          </a:lstStyle>
          <a:p>
            <a:pPr eaLnBrk="1" hangingPunct="1">
              <a:spcBef>
                <a:spcPct val="50000"/>
              </a:spcBef>
            </a:pPr>
            <a:r>
              <a:rPr lang="en-US" sz="4400" b="1" dirty="0">
                <a:solidFill>
                  <a:srgbClr val="BC4626"/>
                </a:solidFill>
                <a:latin typeface="Times New Roman" pitchFamily="18" charset="0"/>
                <a:cs typeface="Times New Roman" pitchFamily="18" charset="0"/>
              </a:rPr>
              <a:t>Method</a:t>
            </a:r>
          </a:p>
        </p:txBody>
      </p:sp>
      <p:sp>
        <p:nvSpPr>
          <p:cNvPr id="100" name="Text Box 126"/>
          <p:cNvSpPr txBox="1">
            <a:spLocks noChangeArrowheads="1"/>
          </p:cNvSpPr>
          <p:nvPr/>
        </p:nvSpPr>
        <p:spPr bwMode="auto">
          <a:xfrm>
            <a:off x="891264" y="22789214"/>
            <a:ext cx="12936049" cy="702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lIns="86272" tIns="43135" rIns="86272" bIns="43135">
            <a:spAutoFit/>
          </a:bodyPr>
          <a:lstStyle>
            <a:lvl1pPr eaLnBrk="0" hangingPunct="0">
              <a:defRPr sz="2400">
                <a:solidFill>
                  <a:schemeClr val="tx1"/>
                </a:solidFill>
                <a:latin typeface="Helvetica" pitchFamily="-84" charset="0"/>
                <a:ea typeface="MS PGothic" pitchFamily="34" charset="-128"/>
              </a:defRPr>
            </a:lvl1pPr>
            <a:lvl2pPr marL="742950" indent="-285750" eaLnBrk="0" hangingPunct="0">
              <a:defRPr sz="2400">
                <a:solidFill>
                  <a:schemeClr val="tx1"/>
                </a:solidFill>
                <a:latin typeface="Helvetica" pitchFamily="-84" charset="0"/>
                <a:ea typeface="MS PGothic" pitchFamily="34" charset="-128"/>
              </a:defRPr>
            </a:lvl2pPr>
            <a:lvl3pPr marL="1143000" indent="-228600" eaLnBrk="0" hangingPunct="0">
              <a:defRPr sz="2400">
                <a:solidFill>
                  <a:schemeClr val="tx1"/>
                </a:solidFill>
                <a:latin typeface="Helvetica" pitchFamily="-84" charset="0"/>
                <a:ea typeface="MS PGothic" pitchFamily="34" charset="-128"/>
              </a:defRPr>
            </a:lvl3pPr>
            <a:lvl4pPr marL="1600200" indent="-228600" eaLnBrk="0" hangingPunct="0">
              <a:defRPr sz="2400">
                <a:solidFill>
                  <a:schemeClr val="tx1"/>
                </a:solidFill>
                <a:latin typeface="Helvetica" pitchFamily="-84" charset="0"/>
                <a:ea typeface="MS PGothic" pitchFamily="34" charset="-128"/>
              </a:defRPr>
            </a:lvl4pPr>
            <a:lvl5pPr marL="2057400" indent="-228600" eaLnBrk="0" hangingPunct="0">
              <a:defRPr sz="2400">
                <a:solidFill>
                  <a:schemeClr val="tx1"/>
                </a:solidFill>
                <a:latin typeface="Helvetica" pitchFamily="-84" charset="0"/>
                <a:ea typeface="MS PGothic" pitchFamily="34" charset="-128"/>
              </a:defRPr>
            </a:lvl5pPr>
            <a:lvl6pPr marL="2514600" indent="-228600" eaLnBrk="0" fontAlgn="base" hangingPunct="0">
              <a:spcBef>
                <a:spcPct val="0"/>
              </a:spcBef>
              <a:spcAft>
                <a:spcPct val="0"/>
              </a:spcAft>
              <a:defRPr sz="2400">
                <a:solidFill>
                  <a:schemeClr val="tx1"/>
                </a:solidFill>
                <a:latin typeface="Helvetica" pitchFamily="-84" charset="0"/>
                <a:ea typeface="MS PGothic" pitchFamily="34" charset="-128"/>
              </a:defRPr>
            </a:lvl6pPr>
            <a:lvl7pPr marL="2971800" indent="-228600" eaLnBrk="0" fontAlgn="base" hangingPunct="0">
              <a:spcBef>
                <a:spcPct val="0"/>
              </a:spcBef>
              <a:spcAft>
                <a:spcPct val="0"/>
              </a:spcAft>
              <a:defRPr sz="2400">
                <a:solidFill>
                  <a:schemeClr val="tx1"/>
                </a:solidFill>
                <a:latin typeface="Helvetica" pitchFamily="-84" charset="0"/>
                <a:ea typeface="MS PGothic" pitchFamily="34" charset="-128"/>
              </a:defRPr>
            </a:lvl7pPr>
            <a:lvl8pPr marL="3429000" indent="-228600" eaLnBrk="0" fontAlgn="base" hangingPunct="0">
              <a:spcBef>
                <a:spcPct val="0"/>
              </a:spcBef>
              <a:spcAft>
                <a:spcPct val="0"/>
              </a:spcAft>
              <a:defRPr sz="2400">
                <a:solidFill>
                  <a:schemeClr val="tx1"/>
                </a:solidFill>
                <a:latin typeface="Helvetica" pitchFamily="-84" charset="0"/>
                <a:ea typeface="MS PGothic" pitchFamily="34" charset="-128"/>
              </a:defRPr>
            </a:lvl8pPr>
            <a:lvl9pPr marL="3886200" indent="-228600" eaLnBrk="0" fontAlgn="base" hangingPunct="0">
              <a:spcBef>
                <a:spcPct val="0"/>
              </a:spcBef>
              <a:spcAft>
                <a:spcPct val="0"/>
              </a:spcAft>
              <a:defRPr sz="2400">
                <a:solidFill>
                  <a:schemeClr val="tx1"/>
                </a:solidFill>
                <a:latin typeface="Helvetica" pitchFamily="-84" charset="0"/>
                <a:ea typeface="MS PGothic" pitchFamily="34" charset="-128"/>
              </a:defRPr>
            </a:lvl9pPr>
          </a:lstStyle>
          <a:p>
            <a:pPr eaLnBrk="1" hangingPunct="1"/>
            <a:r>
              <a:rPr lang="en-US" sz="4000" dirty="0">
                <a:solidFill>
                  <a:srgbClr val="BC4626"/>
                </a:solidFill>
                <a:latin typeface="Times New Roman" pitchFamily="18" charset="0"/>
                <a:cs typeface="Times New Roman" pitchFamily="18" charset="0"/>
              </a:rPr>
              <a:t>Questionnaires</a:t>
            </a:r>
          </a:p>
        </p:txBody>
      </p:sp>
      <p:pic>
        <p:nvPicPr>
          <p:cNvPr id="81" name="Picture 2" descr="UA Little Rock logo"/>
          <p:cNvPicPr>
            <a:picLocks noChangeAspect="1" noChangeArrowheads="1"/>
          </p:cNvPicPr>
          <p:nvPr/>
        </p:nvPicPr>
        <p:blipFill>
          <a:blip r:embed="rId6"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9992486" y="976657"/>
            <a:ext cx="2920342" cy="3263914"/>
          </a:xfrm>
          <a:prstGeom prst="rect">
            <a:avLst/>
          </a:prstGeom>
          <a:noFill/>
          <a:extLst>
            <a:ext uri="{909E8E84-426E-40DD-AFC4-6F175D3DCCD1}">
              <a14:hiddenFill xmlns:a14="http://schemas.microsoft.com/office/drawing/2010/main">
                <a:solidFill>
                  <a:srgbClr val="FFFFFF"/>
                </a:solidFill>
              </a14:hiddenFill>
            </a:ext>
          </a:extLst>
        </p:spPr>
      </p:pic>
      <p:pic>
        <p:nvPicPr>
          <p:cNvPr id="82" name="Picture 198" descr="HENDRIX_COLLEGE_158"/>
          <p:cNvPicPr>
            <a:picLocks noChangeAspect="1" noChangeArrowheads="1"/>
          </p:cNvPicPr>
          <p:nvPr/>
        </p:nvPicPr>
        <p:blipFill>
          <a:blip r:embed="rId7"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508824" y="1965964"/>
            <a:ext cx="4421993" cy="25267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 name="Picture 1"/>
          <p:cNvPicPr>
            <a:picLocks noChangeAspect="1"/>
          </p:cNvPicPr>
          <p:nvPr/>
        </p:nvPicPr>
        <p:blipFill rotWithShape="1">
          <a:blip r:embed="rId8" cstate="print">
            <a:clrChange>
              <a:clrFrom>
                <a:srgbClr val="FFFFFF"/>
              </a:clrFrom>
              <a:clrTo>
                <a:srgbClr val="FFFFFF">
                  <a:alpha val="0"/>
                </a:srgbClr>
              </a:clrTo>
            </a:clrChange>
          </a:blip>
          <a:srcRect l="35214" t="16857" r="38000" b="62572"/>
          <a:stretch/>
        </p:blipFill>
        <p:spPr>
          <a:xfrm>
            <a:off x="36460850" y="3594766"/>
            <a:ext cx="4082143" cy="1763486"/>
          </a:xfrm>
          <a:prstGeom prst="rect">
            <a:avLst/>
          </a:prstGeom>
        </p:spPr>
      </p:pic>
      <p:sp>
        <p:nvSpPr>
          <p:cNvPr id="84" name="Text Box 13"/>
          <p:cNvSpPr txBox="1">
            <a:spLocks noChangeArrowheads="1"/>
          </p:cNvSpPr>
          <p:nvPr/>
        </p:nvSpPr>
        <p:spPr bwMode="auto">
          <a:xfrm>
            <a:off x="891264" y="23438640"/>
            <a:ext cx="13061069" cy="9848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defTabSz="1943100">
              <a:spcBef>
                <a:spcPct val="20000"/>
              </a:spcBef>
              <a:buChar char="•"/>
              <a:defRPr sz="15400">
                <a:solidFill>
                  <a:schemeClr val="tx1"/>
                </a:solidFill>
                <a:latin typeface="Arial" panose="020B0604020202020204" pitchFamily="34" charset="0"/>
              </a:defRPr>
            </a:lvl1pPr>
            <a:lvl2pPr marL="742950" indent="-285750" defTabSz="1943100">
              <a:spcBef>
                <a:spcPct val="20000"/>
              </a:spcBef>
              <a:buChar char="–"/>
              <a:defRPr sz="13400">
                <a:solidFill>
                  <a:schemeClr val="tx1"/>
                </a:solidFill>
                <a:latin typeface="Arial" panose="020B0604020202020204" pitchFamily="34" charset="0"/>
              </a:defRPr>
            </a:lvl2pPr>
            <a:lvl3pPr marL="1143000" indent="-228600" defTabSz="1943100">
              <a:spcBef>
                <a:spcPct val="20000"/>
              </a:spcBef>
              <a:buChar char="•"/>
              <a:defRPr sz="11500">
                <a:solidFill>
                  <a:schemeClr val="tx1"/>
                </a:solidFill>
                <a:latin typeface="Arial" panose="020B0604020202020204" pitchFamily="34" charset="0"/>
              </a:defRPr>
            </a:lvl3pPr>
            <a:lvl4pPr marL="1600200" indent="-228600" defTabSz="1943100">
              <a:spcBef>
                <a:spcPct val="20000"/>
              </a:spcBef>
              <a:buChar char="–"/>
              <a:defRPr sz="9600">
                <a:solidFill>
                  <a:schemeClr val="tx1"/>
                </a:solidFill>
                <a:latin typeface="Arial" panose="020B0604020202020204" pitchFamily="34" charset="0"/>
              </a:defRPr>
            </a:lvl4pPr>
            <a:lvl5pPr marL="2057400" indent="-228600" defTabSz="1943100">
              <a:spcBef>
                <a:spcPct val="20000"/>
              </a:spcBef>
              <a:buChar char="»"/>
              <a:defRPr sz="9600">
                <a:solidFill>
                  <a:schemeClr val="tx1"/>
                </a:solidFill>
                <a:latin typeface="Arial" panose="020B0604020202020204" pitchFamily="34" charset="0"/>
              </a:defRPr>
            </a:lvl5pPr>
            <a:lvl6pPr marL="2514600" indent="-228600" defTabSz="1943100" eaLnBrk="0" fontAlgn="base" hangingPunct="0">
              <a:spcBef>
                <a:spcPct val="20000"/>
              </a:spcBef>
              <a:spcAft>
                <a:spcPct val="0"/>
              </a:spcAft>
              <a:buChar char="»"/>
              <a:defRPr sz="9600">
                <a:solidFill>
                  <a:schemeClr val="tx1"/>
                </a:solidFill>
                <a:latin typeface="Arial" panose="020B0604020202020204" pitchFamily="34" charset="0"/>
              </a:defRPr>
            </a:lvl6pPr>
            <a:lvl7pPr marL="2971800" indent="-228600" defTabSz="1943100" eaLnBrk="0" fontAlgn="base" hangingPunct="0">
              <a:spcBef>
                <a:spcPct val="20000"/>
              </a:spcBef>
              <a:spcAft>
                <a:spcPct val="0"/>
              </a:spcAft>
              <a:buChar char="»"/>
              <a:defRPr sz="9600">
                <a:solidFill>
                  <a:schemeClr val="tx1"/>
                </a:solidFill>
                <a:latin typeface="Arial" panose="020B0604020202020204" pitchFamily="34" charset="0"/>
              </a:defRPr>
            </a:lvl7pPr>
            <a:lvl8pPr marL="3429000" indent="-228600" defTabSz="1943100" eaLnBrk="0" fontAlgn="base" hangingPunct="0">
              <a:spcBef>
                <a:spcPct val="20000"/>
              </a:spcBef>
              <a:spcAft>
                <a:spcPct val="0"/>
              </a:spcAft>
              <a:buChar char="»"/>
              <a:defRPr sz="9600">
                <a:solidFill>
                  <a:schemeClr val="tx1"/>
                </a:solidFill>
                <a:latin typeface="Arial" panose="020B0604020202020204" pitchFamily="34" charset="0"/>
              </a:defRPr>
            </a:lvl8pPr>
            <a:lvl9pPr marL="3886200" indent="-228600" defTabSz="1943100" eaLnBrk="0" fontAlgn="base" hangingPunct="0">
              <a:spcBef>
                <a:spcPct val="20000"/>
              </a:spcBef>
              <a:spcAft>
                <a:spcPct val="0"/>
              </a:spcAft>
              <a:buChar char="»"/>
              <a:defRPr sz="9600">
                <a:solidFill>
                  <a:schemeClr val="tx1"/>
                </a:solidFill>
                <a:latin typeface="Arial" panose="020B0604020202020204" pitchFamily="34" charset="0"/>
              </a:defRPr>
            </a:lvl9pPr>
          </a:lstStyle>
          <a:p>
            <a:pPr marL="457200" indent="-457200">
              <a:spcBef>
                <a:spcPct val="0"/>
              </a:spcBef>
            </a:pPr>
            <a:r>
              <a:rPr lang="en-US" altLang="en-US" sz="3000" i="1" dirty="0">
                <a:latin typeface="Times New Roman" panose="02020603050405020304" pitchFamily="18" charset="0"/>
              </a:rPr>
              <a:t>Subjective Sleep Quality: </a:t>
            </a:r>
            <a:r>
              <a:rPr lang="en-US" altLang="en-US" sz="2800" dirty="0">
                <a:latin typeface="Times New Roman" panose="02020603050405020304" pitchFamily="18" charset="0"/>
              </a:rPr>
              <a:t>Participants indicated sleep quality: During the past month, how would you rate your sleep quality overall? </a:t>
            </a:r>
            <a:r>
              <a:rPr lang="en-US" altLang="en-US" sz="2400" dirty="0">
                <a:latin typeface="Times New Roman" panose="02020603050405020304" pitchFamily="18" charset="0"/>
              </a:rPr>
              <a:t>(very good, fairly good, fairly bad, very bad).</a:t>
            </a:r>
          </a:p>
        </p:txBody>
      </p:sp>
      <p:sp>
        <p:nvSpPr>
          <p:cNvPr id="120" name="Text Box 13"/>
          <p:cNvSpPr txBox="1">
            <a:spLocks noChangeArrowheads="1"/>
          </p:cNvSpPr>
          <p:nvPr/>
        </p:nvSpPr>
        <p:spPr bwMode="auto">
          <a:xfrm>
            <a:off x="891264" y="30443415"/>
            <a:ext cx="13098794" cy="18466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defTabSz="1943100">
              <a:spcBef>
                <a:spcPct val="20000"/>
              </a:spcBef>
              <a:buChar char="•"/>
              <a:defRPr sz="15400">
                <a:solidFill>
                  <a:schemeClr val="tx1"/>
                </a:solidFill>
                <a:latin typeface="Arial" panose="020B0604020202020204" pitchFamily="34" charset="0"/>
              </a:defRPr>
            </a:lvl1pPr>
            <a:lvl2pPr marL="742950" indent="-285750" defTabSz="1943100">
              <a:spcBef>
                <a:spcPct val="20000"/>
              </a:spcBef>
              <a:buChar char="–"/>
              <a:defRPr sz="13400">
                <a:solidFill>
                  <a:schemeClr val="tx1"/>
                </a:solidFill>
                <a:latin typeface="Arial" panose="020B0604020202020204" pitchFamily="34" charset="0"/>
              </a:defRPr>
            </a:lvl2pPr>
            <a:lvl3pPr marL="1143000" indent="-228600" defTabSz="1943100">
              <a:spcBef>
                <a:spcPct val="20000"/>
              </a:spcBef>
              <a:buChar char="•"/>
              <a:defRPr sz="11500">
                <a:solidFill>
                  <a:schemeClr val="tx1"/>
                </a:solidFill>
                <a:latin typeface="Arial" panose="020B0604020202020204" pitchFamily="34" charset="0"/>
              </a:defRPr>
            </a:lvl3pPr>
            <a:lvl4pPr marL="1600200" indent="-228600" defTabSz="1943100">
              <a:spcBef>
                <a:spcPct val="20000"/>
              </a:spcBef>
              <a:buChar char="–"/>
              <a:defRPr sz="9600">
                <a:solidFill>
                  <a:schemeClr val="tx1"/>
                </a:solidFill>
                <a:latin typeface="Arial" panose="020B0604020202020204" pitchFamily="34" charset="0"/>
              </a:defRPr>
            </a:lvl4pPr>
            <a:lvl5pPr marL="2057400" indent="-228600" defTabSz="1943100">
              <a:spcBef>
                <a:spcPct val="20000"/>
              </a:spcBef>
              <a:buChar char="»"/>
              <a:defRPr sz="9600">
                <a:solidFill>
                  <a:schemeClr val="tx1"/>
                </a:solidFill>
                <a:latin typeface="Arial" panose="020B0604020202020204" pitchFamily="34" charset="0"/>
              </a:defRPr>
            </a:lvl5pPr>
            <a:lvl6pPr marL="2514600" indent="-228600" defTabSz="1943100" eaLnBrk="0" fontAlgn="base" hangingPunct="0">
              <a:spcBef>
                <a:spcPct val="20000"/>
              </a:spcBef>
              <a:spcAft>
                <a:spcPct val="0"/>
              </a:spcAft>
              <a:buChar char="»"/>
              <a:defRPr sz="9600">
                <a:solidFill>
                  <a:schemeClr val="tx1"/>
                </a:solidFill>
                <a:latin typeface="Arial" panose="020B0604020202020204" pitchFamily="34" charset="0"/>
              </a:defRPr>
            </a:lvl6pPr>
            <a:lvl7pPr marL="2971800" indent="-228600" defTabSz="1943100" eaLnBrk="0" fontAlgn="base" hangingPunct="0">
              <a:spcBef>
                <a:spcPct val="20000"/>
              </a:spcBef>
              <a:spcAft>
                <a:spcPct val="0"/>
              </a:spcAft>
              <a:buChar char="»"/>
              <a:defRPr sz="9600">
                <a:solidFill>
                  <a:schemeClr val="tx1"/>
                </a:solidFill>
                <a:latin typeface="Arial" panose="020B0604020202020204" pitchFamily="34" charset="0"/>
              </a:defRPr>
            </a:lvl7pPr>
            <a:lvl8pPr marL="3429000" indent="-228600" defTabSz="1943100" eaLnBrk="0" fontAlgn="base" hangingPunct="0">
              <a:spcBef>
                <a:spcPct val="20000"/>
              </a:spcBef>
              <a:spcAft>
                <a:spcPct val="0"/>
              </a:spcAft>
              <a:buChar char="»"/>
              <a:defRPr sz="9600">
                <a:solidFill>
                  <a:schemeClr val="tx1"/>
                </a:solidFill>
                <a:latin typeface="Arial" panose="020B0604020202020204" pitchFamily="34" charset="0"/>
              </a:defRPr>
            </a:lvl8pPr>
            <a:lvl9pPr marL="3886200" indent="-228600" defTabSz="1943100" eaLnBrk="0" fontAlgn="base" hangingPunct="0">
              <a:spcBef>
                <a:spcPct val="20000"/>
              </a:spcBef>
              <a:spcAft>
                <a:spcPct val="0"/>
              </a:spcAft>
              <a:buChar char="»"/>
              <a:defRPr sz="9600">
                <a:solidFill>
                  <a:schemeClr val="tx1"/>
                </a:solidFill>
                <a:latin typeface="Arial" panose="020B0604020202020204" pitchFamily="34" charset="0"/>
              </a:defRPr>
            </a:lvl9pPr>
          </a:lstStyle>
          <a:p>
            <a:pPr marL="457200" indent="-457200">
              <a:spcBef>
                <a:spcPct val="0"/>
              </a:spcBef>
            </a:pPr>
            <a:r>
              <a:rPr lang="en-US" altLang="en-US" sz="3000" i="1" dirty="0">
                <a:latin typeface="Times New Roman" panose="02020603050405020304" pitchFamily="18" charset="0"/>
              </a:rPr>
              <a:t>Associated Features of Poor Sleep Hygiene:</a:t>
            </a:r>
            <a:r>
              <a:rPr lang="en-US" altLang="en-US" sz="3000" dirty="0">
                <a:latin typeface="Times New Roman" panose="02020603050405020304" pitchFamily="18" charset="0"/>
              </a:rPr>
              <a:t> </a:t>
            </a:r>
            <a:r>
              <a:rPr lang="en-US" altLang="en-US" sz="2800" dirty="0">
                <a:latin typeface="Times New Roman" panose="02020603050405020304" pitchFamily="18" charset="0"/>
              </a:rPr>
              <a:t>Participants were asked to indicate how frequently (always, frequently, sometimes, rarely, never) they experience associated features of inadequate sleep hygiene (daytime sleepiness, preoccupation with sleep, mood disturbance, decreased motivation, and impaired cognition). </a:t>
            </a:r>
          </a:p>
        </p:txBody>
      </p:sp>
      <p:sp>
        <p:nvSpPr>
          <p:cNvPr id="123" name="Text Box 13"/>
          <p:cNvSpPr txBox="1">
            <a:spLocks noChangeArrowheads="1"/>
          </p:cNvSpPr>
          <p:nvPr/>
        </p:nvSpPr>
        <p:spPr bwMode="auto">
          <a:xfrm>
            <a:off x="891264" y="24439661"/>
            <a:ext cx="13098795" cy="18466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defTabSz="1943100">
              <a:spcBef>
                <a:spcPct val="20000"/>
              </a:spcBef>
              <a:buChar char="•"/>
              <a:defRPr sz="15400">
                <a:solidFill>
                  <a:schemeClr val="tx1"/>
                </a:solidFill>
                <a:latin typeface="Arial" panose="020B0604020202020204" pitchFamily="34" charset="0"/>
              </a:defRPr>
            </a:lvl1pPr>
            <a:lvl2pPr marL="742950" indent="-285750" defTabSz="1943100">
              <a:spcBef>
                <a:spcPct val="20000"/>
              </a:spcBef>
              <a:buChar char="–"/>
              <a:defRPr sz="13400">
                <a:solidFill>
                  <a:schemeClr val="tx1"/>
                </a:solidFill>
                <a:latin typeface="Arial" panose="020B0604020202020204" pitchFamily="34" charset="0"/>
              </a:defRPr>
            </a:lvl2pPr>
            <a:lvl3pPr marL="1143000" indent="-228600" defTabSz="1943100">
              <a:spcBef>
                <a:spcPct val="20000"/>
              </a:spcBef>
              <a:buChar char="•"/>
              <a:defRPr sz="11500">
                <a:solidFill>
                  <a:schemeClr val="tx1"/>
                </a:solidFill>
                <a:latin typeface="Arial" panose="020B0604020202020204" pitchFamily="34" charset="0"/>
              </a:defRPr>
            </a:lvl3pPr>
            <a:lvl4pPr marL="1600200" indent="-228600" defTabSz="1943100">
              <a:spcBef>
                <a:spcPct val="20000"/>
              </a:spcBef>
              <a:buChar char="–"/>
              <a:defRPr sz="9600">
                <a:solidFill>
                  <a:schemeClr val="tx1"/>
                </a:solidFill>
                <a:latin typeface="Arial" panose="020B0604020202020204" pitchFamily="34" charset="0"/>
              </a:defRPr>
            </a:lvl4pPr>
            <a:lvl5pPr marL="2057400" indent="-228600" defTabSz="1943100">
              <a:spcBef>
                <a:spcPct val="20000"/>
              </a:spcBef>
              <a:buChar char="»"/>
              <a:defRPr sz="9600">
                <a:solidFill>
                  <a:schemeClr val="tx1"/>
                </a:solidFill>
                <a:latin typeface="Arial" panose="020B0604020202020204" pitchFamily="34" charset="0"/>
              </a:defRPr>
            </a:lvl5pPr>
            <a:lvl6pPr marL="2514600" indent="-228600" defTabSz="1943100" eaLnBrk="0" fontAlgn="base" hangingPunct="0">
              <a:spcBef>
                <a:spcPct val="20000"/>
              </a:spcBef>
              <a:spcAft>
                <a:spcPct val="0"/>
              </a:spcAft>
              <a:buChar char="»"/>
              <a:defRPr sz="9600">
                <a:solidFill>
                  <a:schemeClr val="tx1"/>
                </a:solidFill>
                <a:latin typeface="Arial" panose="020B0604020202020204" pitchFamily="34" charset="0"/>
              </a:defRPr>
            </a:lvl6pPr>
            <a:lvl7pPr marL="2971800" indent="-228600" defTabSz="1943100" eaLnBrk="0" fontAlgn="base" hangingPunct="0">
              <a:spcBef>
                <a:spcPct val="20000"/>
              </a:spcBef>
              <a:spcAft>
                <a:spcPct val="0"/>
              </a:spcAft>
              <a:buChar char="»"/>
              <a:defRPr sz="9600">
                <a:solidFill>
                  <a:schemeClr val="tx1"/>
                </a:solidFill>
                <a:latin typeface="Arial" panose="020B0604020202020204" pitchFamily="34" charset="0"/>
              </a:defRPr>
            </a:lvl7pPr>
            <a:lvl8pPr marL="3429000" indent="-228600" defTabSz="1943100" eaLnBrk="0" fontAlgn="base" hangingPunct="0">
              <a:spcBef>
                <a:spcPct val="20000"/>
              </a:spcBef>
              <a:spcAft>
                <a:spcPct val="0"/>
              </a:spcAft>
              <a:buChar char="»"/>
              <a:defRPr sz="9600">
                <a:solidFill>
                  <a:schemeClr val="tx1"/>
                </a:solidFill>
                <a:latin typeface="Arial" panose="020B0604020202020204" pitchFamily="34" charset="0"/>
              </a:defRPr>
            </a:lvl8pPr>
            <a:lvl9pPr marL="3886200" indent="-228600" defTabSz="1943100" eaLnBrk="0" fontAlgn="base" hangingPunct="0">
              <a:spcBef>
                <a:spcPct val="20000"/>
              </a:spcBef>
              <a:spcAft>
                <a:spcPct val="0"/>
              </a:spcAft>
              <a:buChar char="»"/>
              <a:defRPr sz="9600">
                <a:solidFill>
                  <a:schemeClr val="tx1"/>
                </a:solidFill>
                <a:latin typeface="Arial" panose="020B0604020202020204" pitchFamily="34" charset="0"/>
              </a:defRPr>
            </a:lvl9pPr>
          </a:lstStyle>
          <a:p>
            <a:pPr marL="457200" indent="-457200">
              <a:spcBef>
                <a:spcPct val="0"/>
              </a:spcBef>
            </a:pPr>
            <a:r>
              <a:rPr lang="en-US" altLang="en-US" sz="3000" i="1" dirty="0">
                <a:latin typeface="Times New Roman" panose="02020603050405020304" pitchFamily="18" charset="0"/>
              </a:rPr>
              <a:t>Sleep Hygiene:</a:t>
            </a:r>
            <a:r>
              <a:rPr lang="en-US" altLang="en-US" sz="3000" dirty="0">
                <a:latin typeface="Times New Roman" panose="02020603050405020304" pitchFamily="18" charset="0"/>
              </a:rPr>
              <a:t>  </a:t>
            </a:r>
            <a:r>
              <a:rPr lang="en-US" altLang="en-US" sz="2800" dirty="0">
                <a:latin typeface="Times New Roman" panose="02020603050405020304" pitchFamily="18" charset="0"/>
              </a:rPr>
              <a:t>The Sleep Hygiene Index (SHI) is a 13-item assessment of the frequency of maladaptive sleep hygiene behaviors (scores from 13-65, high scores reflect maladaptive sleep hygiene) </a:t>
            </a:r>
            <a:r>
              <a:rPr lang="en-US" sz="2800" dirty="0">
                <a:latin typeface="Times New Roman" pitchFamily="18" charset="0"/>
                <a:cs typeface="Times New Roman" pitchFamily="18" charset="0"/>
              </a:rPr>
              <a:t>[7] </a:t>
            </a:r>
            <a:r>
              <a:rPr lang="en-US" altLang="en-US" sz="2800" dirty="0">
                <a:latin typeface="Times New Roman" panose="02020603050405020304" pitchFamily="18" charset="0"/>
              </a:rPr>
              <a:t>For this study, two additional questions assessing active and passive bedtime social technology use were added.</a:t>
            </a:r>
          </a:p>
        </p:txBody>
      </p:sp>
      <p:sp>
        <p:nvSpPr>
          <p:cNvPr id="124" name="Text Box 32"/>
          <p:cNvSpPr txBox="1">
            <a:spLocks noChangeArrowheads="1"/>
          </p:cNvSpPr>
          <p:nvPr/>
        </p:nvSpPr>
        <p:spPr bwMode="auto">
          <a:xfrm>
            <a:off x="1026564" y="26394348"/>
            <a:ext cx="3628619" cy="2492990"/>
          </a:xfrm>
          <a:prstGeom prst="rect">
            <a:avLst/>
          </a:prstGeom>
          <a:solidFill>
            <a:srgbClr val="F1E6CB"/>
          </a:solidFill>
          <a:ln w="9525">
            <a:solidFill>
              <a:schemeClr val="tx1"/>
            </a:solidFill>
            <a:miter lim="800000"/>
            <a:headEnd/>
            <a:tailEnd/>
          </a:ln>
        </p:spPr>
        <p:txBody>
          <a:bodyPr wrap="square" anchor="ctr">
            <a:spAutoFit/>
          </a:bodyPr>
          <a:lstStyle>
            <a:lvl1pPr defTabSz="4389438">
              <a:spcBef>
                <a:spcPct val="20000"/>
              </a:spcBef>
              <a:buChar char="•"/>
              <a:defRPr sz="15400">
                <a:solidFill>
                  <a:schemeClr val="tx1"/>
                </a:solidFill>
                <a:latin typeface="Arial" panose="020B0604020202020204" pitchFamily="34" charset="0"/>
              </a:defRPr>
            </a:lvl1pPr>
            <a:lvl2pPr marL="742950" indent="-285750" defTabSz="4389438">
              <a:spcBef>
                <a:spcPct val="20000"/>
              </a:spcBef>
              <a:buChar char="–"/>
              <a:defRPr sz="13400">
                <a:solidFill>
                  <a:schemeClr val="tx1"/>
                </a:solidFill>
                <a:latin typeface="Arial" panose="020B0604020202020204" pitchFamily="34" charset="0"/>
              </a:defRPr>
            </a:lvl2pPr>
            <a:lvl3pPr marL="1143000" indent="-228600" defTabSz="4389438">
              <a:spcBef>
                <a:spcPct val="20000"/>
              </a:spcBef>
              <a:buChar char="•"/>
              <a:defRPr sz="11500">
                <a:solidFill>
                  <a:schemeClr val="tx1"/>
                </a:solidFill>
                <a:latin typeface="Arial" panose="020B0604020202020204" pitchFamily="34" charset="0"/>
              </a:defRPr>
            </a:lvl3pPr>
            <a:lvl4pPr marL="1600200" indent="-228600" defTabSz="4389438">
              <a:spcBef>
                <a:spcPct val="20000"/>
              </a:spcBef>
              <a:buChar char="–"/>
              <a:defRPr sz="9600">
                <a:solidFill>
                  <a:schemeClr val="tx1"/>
                </a:solidFill>
                <a:latin typeface="Arial" panose="020B0604020202020204" pitchFamily="34" charset="0"/>
              </a:defRPr>
            </a:lvl4pPr>
            <a:lvl5pPr marL="2057400" indent="-228600" defTabSz="4389438">
              <a:spcBef>
                <a:spcPct val="20000"/>
              </a:spcBef>
              <a:buChar char="»"/>
              <a:defRPr sz="9600">
                <a:solidFill>
                  <a:schemeClr val="tx1"/>
                </a:solidFill>
                <a:latin typeface="Arial" panose="020B0604020202020204" pitchFamily="34" charset="0"/>
              </a:defRPr>
            </a:lvl5pPr>
            <a:lvl6pPr marL="2514600" indent="-228600" defTabSz="4389438" eaLnBrk="0" fontAlgn="base" hangingPunct="0">
              <a:spcBef>
                <a:spcPct val="20000"/>
              </a:spcBef>
              <a:spcAft>
                <a:spcPct val="0"/>
              </a:spcAft>
              <a:buChar char="»"/>
              <a:defRPr sz="9600">
                <a:solidFill>
                  <a:schemeClr val="tx1"/>
                </a:solidFill>
                <a:latin typeface="Arial" panose="020B0604020202020204" pitchFamily="34" charset="0"/>
              </a:defRPr>
            </a:lvl6pPr>
            <a:lvl7pPr marL="2971800" indent="-228600" defTabSz="4389438" eaLnBrk="0" fontAlgn="base" hangingPunct="0">
              <a:spcBef>
                <a:spcPct val="20000"/>
              </a:spcBef>
              <a:spcAft>
                <a:spcPct val="0"/>
              </a:spcAft>
              <a:buChar char="»"/>
              <a:defRPr sz="9600">
                <a:solidFill>
                  <a:schemeClr val="tx1"/>
                </a:solidFill>
                <a:latin typeface="Arial" panose="020B0604020202020204" pitchFamily="34" charset="0"/>
              </a:defRPr>
            </a:lvl7pPr>
            <a:lvl8pPr marL="3429000" indent="-228600" defTabSz="4389438" eaLnBrk="0" fontAlgn="base" hangingPunct="0">
              <a:spcBef>
                <a:spcPct val="20000"/>
              </a:spcBef>
              <a:spcAft>
                <a:spcPct val="0"/>
              </a:spcAft>
              <a:buChar char="»"/>
              <a:defRPr sz="9600">
                <a:solidFill>
                  <a:schemeClr val="tx1"/>
                </a:solidFill>
                <a:latin typeface="Arial" panose="020B0604020202020204" pitchFamily="34" charset="0"/>
              </a:defRPr>
            </a:lvl8pPr>
            <a:lvl9pPr marL="3886200" indent="-228600" defTabSz="4389438" eaLnBrk="0" fontAlgn="base" hangingPunct="0">
              <a:spcBef>
                <a:spcPct val="20000"/>
              </a:spcBef>
              <a:spcAft>
                <a:spcPct val="0"/>
              </a:spcAft>
              <a:buChar char="»"/>
              <a:defRPr sz="9600">
                <a:solidFill>
                  <a:schemeClr val="tx1"/>
                </a:solidFill>
                <a:latin typeface="Arial" panose="020B0604020202020204" pitchFamily="34" charset="0"/>
              </a:defRPr>
            </a:lvl9pPr>
          </a:lstStyle>
          <a:p>
            <a:pPr algn="ctr" eaLnBrk="1" hangingPunct="1">
              <a:spcBef>
                <a:spcPct val="0"/>
              </a:spcBef>
              <a:buFontTx/>
              <a:buNone/>
            </a:pPr>
            <a:r>
              <a:rPr lang="en-US" altLang="en-US" sz="3000" b="1" i="1" dirty="0">
                <a:latin typeface="Times New Roman" panose="02020603050405020304" pitchFamily="18" charset="0"/>
              </a:rPr>
              <a:t>Active Bedtime Technology Use</a:t>
            </a:r>
            <a:r>
              <a:rPr lang="en-US" altLang="en-US" sz="3000" b="1" dirty="0">
                <a:latin typeface="Times New Roman" panose="02020603050405020304" pitchFamily="18" charset="0"/>
              </a:rPr>
              <a:t>: </a:t>
            </a:r>
          </a:p>
          <a:p>
            <a:pPr algn="ctr" eaLnBrk="1" hangingPunct="1">
              <a:spcBef>
                <a:spcPct val="0"/>
              </a:spcBef>
              <a:buFontTx/>
              <a:buNone/>
            </a:pPr>
            <a:r>
              <a:rPr lang="en-US" altLang="en-US" sz="2400" dirty="0">
                <a:latin typeface="Times New Roman" panose="02020603050405020304" pitchFamily="18" charset="0"/>
              </a:rPr>
              <a:t>I check e-mail, texts, or social media during my sleep time (between going to bed and waking up).</a:t>
            </a:r>
          </a:p>
        </p:txBody>
      </p:sp>
      <p:sp>
        <p:nvSpPr>
          <p:cNvPr id="128" name="Text Box 32"/>
          <p:cNvSpPr txBox="1">
            <a:spLocks noChangeArrowheads="1"/>
          </p:cNvSpPr>
          <p:nvPr/>
        </p:nvSpPr>
        <p:spPr bwMode="auto">
          <a:xfrm>
            <a:off x="4760358" y="26394348"/>
            <a:ext cx="3628619" cy="2492990"/>
          </a:xfrm>
          <a:prstGeom prst="rect">
            <a:avLst/>
          </a:prstGeom>
          <a:solidFill>
            <a:srgbClr val="F1E6CB"/>
          </a:solidFill>
          <a:ln w="9525">
            <a:solidFill>
              <a:schemeClr val="tx1"/>
            </a:solidFill>
            <a:miter lim="800000"/>
            <a:headEnd/>
            <a:tailEnd/>
          </a:ln>
        </p:spPr>
        <p:txBody>
          <a:bodyPr wrap="square" anchor="ctr">
            <a:spAutoFit/>
          </a:bodyPr>
          <a:lstStyle>
            <a:lvl1pPr defTabSz="4389438">
              <a:spcBef>
                <a:spcPct val="20000"/>
              </a:spcBef>
              <a:buChar char="•"/>
              <a:defRPr sz="15400">
                <a:solidFill>
                  <a:schemeClr val="tx1"/>
                </a:solidFill>
                <a:latin typeface="Arial" panose="020B0604020202020204" pitchFamily="34" charset="0"/>
              </a:defRPr>
            </a:lvl1pPr>
            <a:lvl2pPr marL="742950" indent="-285750" defTabSz="4389438">
              <a:spcBef>
                <a:spcPct val="20000"/>
              </a:spcBef>
              <a:buChar char="–"/>
              <a:defRPr sz="13400">
                <a:solidFill>
                  <a:schemeClr val="tx1"/>
                </a:solidFill>
                <a:latin typeface="Arial" panose="020B0604020202020204" pitchFamily="34" charset="0"/>
              </a:defRPr>
            </a:lvl2pPr>
            <a:lvl3pPr marL="1143000" indent="-228600" defTabSz="4389438">
              <a:spcBef>
                <a:spcPct val="20000"/>
              </a:spcBef>
              <a:buChar char="•"/>
              <a:defRPr sz="11500">
                <a:solidFill>
                  <a:schemeClr val="tx1"/>
                </a:solidFill>
                <a:latin typeface="Arial" panose="020B0604020202020204" pitchFamily="34" charset="0"/>
              </a:defRPr>
            </a:lvl3pPr>
            <a:lvl4pPr marL="1600200" indent="-228600" defTabSz="4389438">
              <a:spcBef>
                <a:spcPct val="20000"/>
              </a:spcBef>
              <a:buChar char="–"/>
              <a:defRPr sz="9600">
                <a:solidFill>
                  <a:schemeClr val="tx1"/>
                </a:solidFill>
                <a:latin typeface="Arial" panose="020B0604020202020204" pitchFamily="34" charset="0"/>
              </a:defRPr>
            </a:lvl4pPr>
            <a:lvl5pPr marL="2057400" indent="-228600" defTabSz="4389438">
              <a:spcBef>
                <a:spcPct val="20000"/>
              </a:spcBef>
              <a:buChar char="»"/>
              <a:defRPr sz="9600">
                <a:solidFill>
                  <a:schemeClr val="tx1"/>
                </a:solidFill>
                <a:latin typeface="Arial" panose="020B0604020202020204" pitchFamily="34" charset="0"/>
              </a:defRPr>
            </a:lvl5pPr>
            <a:lvl6pPr marL="2514600" indent="-228600" defTabSz="4389438" eaLnBrk="0" fontAlgn="base" hangingPunct="0">
              <a:spcBef>
                <a:spcPct val="20000"/>
              </a:spcBef>
              <a:spcAft>
                <a:spcPct val="0"/>
              </a:spcAft>
              <a:buChar char="»"/>
              <a:defRPr sz="9600">
                <a:solidFill>
                  <a:schemeClr val="tx1"/>
                </a:solidFill>
                <a:latin typeface="Arial" panose="020B0604020202020204" pitchFamily="34" charset="0"/>
              </a:defRPr>
            </a:lvl6pPr>
            <a:lvl7pPr marL="2971800" indent="-228600" defTabSz="4389438" eaLnBrk="0" fontAlgn="base" hangingPunct="0">
              <a:spcBef>
                <a:spcPct val="20000"/>
              </a:spcBef>
              <a:spcAft>
                <a:spcPct val="0"/>
              </a:spcAft>
              <a:buChar char="»"/>
              <a:defRPr sz="9600">
                <a:solidFill>
                  <a:schemeClr val="tx1"/>
                </a:solidFill>
                <a:latin typeface="Arial" panose="020B0604020202020204" pitchFamily="34" charset="0"/>
              </a:defRPr>
            </a:lvl7pPr>
            <a:lvl8pPr marL="3429000" indent="-228600" defTabSz="4389438" eaLnBrk="0" fontAlgn="base" hangingPunct="0">
              <a:spcBef>
                <a:spcPct val="20000"/>
              </a:spcBef>
              <a:spcAft>
                <a:spcPct val="0"/>
              </a:spcAft>
              <a:buChar char="»"/>
              <a:defRPr sz="9600">
                <a:solidFill>
                  <a:schemeClr val="tx1"/>
                </a:solidFill>
                <a:latin typeface="Arial" panose="020B0604020202020204" pitchFamily="34" charset="0"/>
              </a:defRPr>
            </a:lvl8pPr>
            <a:lvl9pPr marL="3886200" indent="-228600" defTabSz="4389438" eaLnBrk="0" fontAlgn="base" hangingPunct="0">
              <a:spcBef>
                <a:spcPct val="20000"/>
              </a:spcBef>
              <a:spcAft>
                <a:spcPct val="0"/>
              </a:spcAft>
              <a:buChar char="»"/>
              <a:defRPr sz="9600">
                <a:solidFill>
                  <a:schemeClr val="tx1"/>
                </a:solidFill>
                <a:latin typeface="Arial" panose="020B0604020202020204" pitchFamily="34" charset="0"/>
              </a:defRPr>
            </a:lvl9pPr>
          </a:lstStyle>
          <a:p>
            <a:pPr algn="ctr" eaLnBrk="1" hangingPunct="1">
              <a:spcBef>
                <a:spcPct val="0"/>
              </a:spcBef>
              <a:buFontTx/>
              <a:buNone/>
            </a:pPr>
            <a:r>
              <a:rPr lang="en-US" altLang="en-US" sz="3000" b="1" i="1" dirty="0">
                <a:latin typeface="Times New Roman" panose="02020603050405020304" pitchFamily="18" charset="0"/>
              </a:rPr>
              <a:t>Passive Bedtime Technology Use</a:t>
            </a:r>
            <a:r>
              <a:rPr lang="en-US" altLang="en-US" sz="3000" b="1" dirty="0">
                <a:latin typeface="Times New Roman" panose="02020603050405020304" pitchFamily="18" charset="0"/>
              </a:rPr>
              <a:t>: </a:t>
            </a:r>
          </a:p>
          <a:p>
            <a:pPr algn="ctr" eaLnBrk="1" hangingPunct="1">
              <a:spcBef>
                <a:spcPct val="0"/>
              </a:spcBef>
              <a:buFontTx/>
              <a:buNone/>
            </a:pPr>
            <a:r>
              <a:rPr lang="en-US" altLang="en-US" sz="2400" dirty="0">
                <a:latin typeface="Times New Roman" panose="02020603050405020304" pitchFamily="18" charset="0"/>
              </a:rPr>
              <a:t>I sleep with my phone sounds or vibrations turned on where I could hear it if I were awake. </a:t>
            </a:r>
          </a:p>
        </p:txBody>
      </p:sp>
      <p:sp>
        <p:nvSpPr>
          <p:cNvPr id="135" name="Text Box 206"/>
          <p:cNvSpPr txBox="1">
            <a:spLocks noChangeArrowheads="1"/>
          </p:cNvSpPr>
          <p:nvPr/>
        </p:nvSpPr>
        <p:spPr bwMode="auto">
          <a:xfrm>
            <a:off x="1371420" y="11100994"/>
            <a:ext cx="12455893" cy="26762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accent2"/>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lIns="90051" tIns="45025" rIns="90051" bIns="45025">
            <a:spAutoFit/>
          </a:bodyPr>
          <a:lstStyle>
            <a:lvl1pPr eaLnBrk="0" hangingPunct="0">
              <a:defRPr sz="3200">
                <a:solidFill>
                  <a:schemeClr val="tx1"/>
                </a:solidFill>
                <a:latin typeface="Helvetica" charset="0"/>
                <a:ea typeface="ＭＳ Ｐゴシック" charset="0"/>
              </a:defRPr>
            </a:lvl1pPr>
            <a:lvl2pPr marL="742950" indent="-285750" eaLnBrk="0" hangingPunct="0">
              <a:defRPr sz="3200">
                <a:solidFill>
                  <a:schemeClr val="tx1"/>
                </a:solidFill>
                <a:latin typeface="Helvetica" charset="0"/>
                <a:ea typeface="ＭＳ Ｐゴシック" charset="0"/>
              </a:defRPr>
            </a:lvl2pPr>
            <a:lvl3pPr marL="1143000" indent="-228600" eaLnBrk="0" hangingPunct="0">
              <a:defRPr sz="3200">
                <a:solidFill>
                  <a:schemeClr val="tx1"/>
                </a:solidFill>
                <a:latin typeface="Helvetica" charset="0"/>
                <a:ea typeface="ＭＳ Ｐゴシック" charset="0"/>
              </a:defRPr>
            </a:lvl3pPr>
            <a:lvl4pPr marL="1600200" indent="-228600" eaLnBrk="0" hangingPunct="0">
              <a:defRPr sz="3200">
                <a:solidFill>
                  <a:schemeClr val="tx1"/>
                </a:solidFill>
                <a:latin typeface="Helvetica" charset="0"/>
                <a:ea typeface="ＭＳ Ｐゴシック" charset="0"/>
              </a:defRPr>
            </a:lvl4pPr>
            <a:lvl5pPr marL="2057400" indent="-228600" eaLnBrk="0" hangingPunct="0">
              <a:defRPr sz="3200">
                <a:solidFill>
                  <a:schemeClr val="tx1"/>
                </a:solidFill>
                <a:latin typeface="Helvetica" charset="0"/>
                <a:ea typeface="ＭＳ Ｐゴシック" charset="0"/>
              </a:defRPr>
            </a:lvl5pPr>
            <a:lvl6pPr marL="2514600" indent="-228600" eaLnBrk="0" fontAlgn="base" hangingPunct="0">
              <a:spcBef>
                <a:spcPct val="0"/>
              </a:spcBef>
              <a:spcAft>
                <a:spcPct val="0"/>
              </a:spcAft>
              <a:defRPr sz="3200">
                <a:solidFill>
                  <a:schemeClr val="tx1"/>
                </a:solidFill>
                <a:latin typeface="Helvetica" charset="0"/>
                <a:ea typeface="ＭＳ Ｐゴシック" charset="0"/>
              </a:defRPr>
            </a:lvl6pPr>
            <a:lvl7pPr marL="2971800" indent="-228600" eaLnBrk="0" fontAlgn="base" hangingPunct="0">
              <a:spcBef>
                <a:spcPct val="0"/>
              </a:spcBef>
              <a:spcAft>
                <a:spcPct val="0"/>
              </a:spcAft>
              <a:defRPr sz="3200">
                <a:solidFill>
                  <a:schemeClr val="tx1"/>
                </a:solidFill>
                <a:latin typeface="Helvetica" charset="0"/>
                <a:ea typeface="ＭＳ Ｐゴシック" charset="0"/>
              </a:defRPr>
            </a:lvl7pPr>
            <a:lvl8pPr marL="3429000" indent="-228600" eaLnBrk="0" fontAlgn="base" hangingPunct="0">
              <a:spcBef>
                <a:spcPct val="0"/>
              </a:spcBef>
              <a:spcAft>
                <a:spcPct val="0"/>
              </a:spcAft>
              <a:defRPr sz="3200">
                <a:solidFill>
                  <a:schemeClr val="tx1"/>
                </a:solidFill>
                <a:latin typeface="Helvetica" charset="0"/>
                <a:ea typeface="ＭＳ Ｐゴシック" charset="0"/>
              </a:defRPr>
            </a:lvl8pPr>
            <a:lvl9pPr marL="3886200" indent="-228600" eaLnBrk="0" fontAlgn="base" hangingPunct="0">
              <a:spcBef>
                <a:spcPct val="0"/>
              </a:spcBef>
              <a:spcAft>
                <a:spcPct val="0"/>
              </a:spcAft>
              <a:defRPr sz="3200">
                <a:solidFill>
                  <a:schemeClr val="tx1"/>
                </a:solidFill>
                <a:latin typeface="Helvetica" charset="0"/>
                <a:ea typeface="ＭＳ Ｐゴシック" charset="0"/>
              </a:defRPr>
            </a:lvl9pPr>
          </a:lstStyle>
          <a:p>
            <a:pPr eaLnBrk="1" hangingPunct="1">
              <a:defRPr/>
            </a:pPr>
            <a:r>
              <a:rPr lang="en-US" sz="2800" dirty="0">
                <a:latin typeface="Times New Roman" pitchFamily="18" charset="0"/>
                <a:cs typeface="Times New Roman" pitchFamily="18" charset="0"/>
              </a:rPr>
              <a:t>Research has indicated watching television, electronic gaming, browsing the internet, and the use of interactive social technology negatively impacts sleep quality and quantity [3]. In adolescents, video game play near bedtime has been linked to negative sleep effects such as later bedtimes, insufficient sleep, increased daytime sleepiness [4-5], as well as increased sleep </a:t>
            </a:r>
            <a:r>
              <a:rPr lang="en-US" sz="2800" dirty="0" smtClean="0">
                <a:latin typeface="Times New Roman" pitchFamily="18" charset="0"/>
                <a:cs typeface="Times New Roman" pitchFamily="18" charset="0"/>
              </a:rPr>
              <a:t>latency, </a:t>
            </a:r>
            <a:r>
              <a:rPr lang="en-US" sz="2800" dirty="0">
                <a:latin typeface="Times New Roman" pitchFamily="18" charset="0"/>
                <a:cs typeface="Times New Roman" pitchFamily="18" charset="0"/>
              </a:rPr>
              <a:t>and decreased sleepiness at bedtime [6].</a:t>
            </a:r>
          </a:p>
        </p:txBody>
      </p:sp>
      <p:sp>
        <p:nvSpPr>
          <p:cNvPr id="136" name="Text Box 207"/>
          <p:cNvSpPr txBox="1">
            <a:spLocks noChangeArrowheads="1"/>
          </p:cNvSpPr>
          <p:nvPr/>
        </p:nvSpPr>
        <p:spPr bwMode="auto">
          <a:xfrm>
            <a:off x="1077453" y="10561435"/>
            <a:ext cx="11936413" cy="706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0051" tIns="45025" rIns="90051" bIns="45025">
            <a:spAutoFit/>
          </a:bodyPr>
          <a:lstStyle>
            <a:lvl1pPr eaLnBrk="0" hangingPunct="0">
              <a:defRPr sz="3200">
                <a:solidFill>
                  <a:schemeClr val="tx1"/>
                </a:solidFill>
                <a:latin typeface="Helvetica" charset="0"/>
                <a:ea typeface="ＭＳ Ｐゴシック" charset="0"/>
              </a:defRPr>
            </a:lvl1pPr>
            <a:lvl2pPr marL="742950" indent="-285750" eaLnBrk="0" hangingPunct="0">
              <a:defRPr sz="3200">
                <a:solidFill>
                  <a:schemeClr val="tx1"/>
                </a:solidFill>
                <a:latin typeface="Helvetica" charset="0"/>
                <a:ea typeface="ＭＳ Ｐゴシック" charset="0"/>
              </a:defRPr>
            </a:lvl2pPr>
            <a:lvl3pPr marL="1143000" indent="-228600" eaLnBrk="0" hangingPunct="0">
              <a:defRPr sz="3200">
                <a:solidFill>
                  <a:schemeClr val="tx1"/>
                </a:solidFill>
                <a:latin typeface="Helvetica" charset="0"/>
                <a:ea typeface="ＭＳ Ｐゴシック" charset="0"/>
              </a:defRPr>
            </a:lvl3pPr>
            <a:lvl4pPr marL="1600200" indent="-228600" eaLnBrk="0" hangingPunct="0">
              <a:defRPr sz="3200">
                <a:solidFill>
                  <a:schemeClr val="tx1"/>
                </a:solidFill>
                <a:latin typeface="Helvetica" charset="0"/>
                <a:ea typeface="ＭＳ Ｐゴシック" charset="0"/>
              </a:defRPr>
            </a:lvl4pPr>
            <a:lvl5pPr marL="2057400" indent="-228600" eaLnBrk="0" hangingPunct="0">
              <a:defRPr sz="3200">
                <a:solidFill>
                  <a:schemeClr val="tx1"/>
                </a:solidFill>
                <a:latin typeface="Helvetica" charset="0"/>
                <a:ea typeface="ＭＳ Ｐゴシック" charset="0"/>
              </a:defRPr>
            </a:lvl5pPr>
            <a:lvl6pPr marL="2514600" indent="-228600" eaLnBrk="0" fontAlgn="base" hangingPunct="0">
              <a:spcBef>
                <a:spcPct val="0"/>
              </a:spcBef>
              <a:spcAft>
                <a:spcPct val="0"/>
              </a:spcAft>
              <a:defRPr sz="3200">
                <a:solidFill>
                  <a:schemeClr val="tx1"/>
                </a:solidFill>
                <a:latin typeface="Helvetica" charset="0"/>
                <a:ea typeface="ＭＳ Ｐゴシック" charset="0"/>
              </a:defRPr>
            </a:lvl6pPr>
            <a:lvl7pPr marL="2971800" indent="-228600" eaLnBrk="0" fontAlgn="base" hangingPunct="0">
              <a:spcBef>
                <a:spcPct val="0"/>
              </a:spcBef>
              <a:spcAft>
                <a:spcPct val="0"/>
              </a:spcAft>
              <a:defRPr sz="3200">
                <a:solidFill>
                  <a:schemeClr val="tx1"/>
                </a:solidFill>
                <a:latin typeface="Helvetica" charset="0"/>
                <a:ea typeface="ＭＳ Ｐゴシック" charset="0"/>
              </a:defRPr>
            </a:lvl7pPr>
            <a:lvl8pPr marL="3429000" indent="-228600" eaLnBrk="0" fontAlgn="base" hangingPunct="0">
              <a:spcBef>
                <a:spcPct val="0"/>
              </a:spcBef>
              <a:spcAft>
                <a:spcPct val="0"/>
              </a:spcAft>
              <a:defRPr sz="3200">
                <a:solidFill>
                  <a:schemeClr val="tx1"/>
                </a:solidFill>
                <a:latin typeface="Helvetica" charset="0"/>
                <a:ea typeface="ＭＳ Ｐゴシック" charset="0"/>
              </a:defRPr>
            </a:lvl8pPr>
            <a:lvl9pPr marL="3886200" indent="-228600" eaLnBrk="0" fontAlgn="base" hangingPunct="0">
              <a:spcBef>
                <a:spcPct val="0"/>
              </a:spcBef>
              <a:spcAft>
                <a:spcPct val="0"/>
              </a:spcAft>
              <a:defRPr sz="3200">
                <a:solidFill>
                  <a:schemeClr val="tx1"/>
                </a:solidFill>
                <a:latin typeface="Helvetica" charset="0"/>
                <a:ea typeface="ＭＳ Ｐゴシック" charset="0"/>
              </a:defRPr>
            </a:lvl9pPr>
          </a:lstStyle>
          <a:p>
            <a:pPr eaLnBrk="1" hangingPunct="1">
              <a:spcBef>
                <a:spcPct val="50000"/>
              </a:spcBef>
              <a:defRPr/>
            </a:pPr>
            <a:r>
              <a:rPr lang="en-US" sz="4000" dirty="0">
                <a:solidFill>
                  <a:srgbClr val="BC4626"/>
                </a:solidFill>
                <a:latin typeface="Times New Roman" pitchFamily="18" charset="0"/>
                <a:cs typeface="Times New Roman" pitchFamily="18" charset="0"/>
              </a:rPr>
              <a:t>Technology Use and Sleep Disruption</a:t>
            </a:r>
          </a:p>
        </p:txBody>
      </p:sp>
      <p:sp>
        <p:nvSpPr>
          <p:cNvPr id="138" name="Text Box 199"/>
          <p:cNvSpPr txBox="1">
            <a:spLocks noChangeArrowheads="1"/>
          </p:cNvSpPr>
          <p:nvPr/>
        </p:nvSpPr>
        <p:spPr bwMode="auto">
          <a:xfrm>
            <a:off x="1371420" y="7187989"/>
            <a:ext cx="12455893" cy="35380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accent2"/>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lIns="90051" tIns="45025" rIns="90051" bIns="45025">
            <a:spAutoFit/>
          </a:bodyPr>
          <a:lstStyle>
            <a:lvl1pPr eaLnBrk="0" hangingPunct="0">
              <a:defRPr sz="3200">
                <a:solidFill>
                  <a:schemeClr val="tx1"/>
                </a:solidFill>
                <a:latin typeface="Helvetica" charset="0"/>
                <a:ea typeface="ＭＳ Ｐゴシック" charset="0"/>
              </a:defRPr>
            </a:lvl1pPr>
            <a:lvl2pPr marL="742950" indent="-285750" eaLnBrk="0" hangingPunct="0">
              <a:defRPr sz="3200">
                <a:solidFill>
                  <a:schemeClr val="tx1"/>
                </a:solidFill>
                <a:latin typeface="Helvetica" charset="0"/>
                <a:ea typeface="ＭＳ Ｐゴシック" charset="0"/>
              </a:defRPr>
            </a:lvl2pPr>
            <a:lvl3pPr marL="1143000" indent="-228600" eaLnBrk="0" hangingPunct="0">
              <a:defRPr sz="3200">
                <a:solidFill>
                  <a:schemeClr val="tx1"/>
                </a:solidFill>
                <a:latin typeface="Helvetica" charset="0"/>
                <a:ea typeface="ＭＳ Ｐゴシック" charset="0"/>
              </a:defRPr>
            </a:lvl3pPr>
            <a:lvl4pPr marL="1600200" indent="-228600" eaLnBrk="0" hangingPunct="0">
              <a:defRPr sz="3200">
                <a:solidFill>
                  <a:schemeClr val="tx1"/>
                </a:solidFill>
                <a:latin typeface="Helvetica" charset="0"/>
                <a:ea typeface="ＭＳ Ｐゴシック" charset="0"/>
              </a:defRPr>
            </a:lvl4pPr>
            <a:lvl5pPr marL="2057400" indent="-228600" eaLnBrk="0" hangingPunct="0">
              <a:defRPr sz="3200">
                <a:solidFill>
                  <a:schemeClr val="tx1"/>
                </a:solidFill>
                <a:latin typeface="Helvetica" charset="0"/>
                <a:ea typeface="ＭＳ Ｐゴシック" charset="0"/>
              </a:defRPr>
            </a:lvl5pPr>
            <a:lvl6pPr marL="2514600" indent="-228600" eaLnBrk="0" fontAlgn="base" hangingPunct="0">
              <a:spcBef>
                <a:spcPct val="0"/>
              </a:spcBef>
              <a:spcAft>
                <a:spcPct val="0"/>
              </a:spcAft>
              <a:defRPr sz="3200">
                <a:solidFill>
                  <a:schemeClr val="tx1"/>
                </a:solidFill>
                <a:latin typeface="Helvetica" charset="0"/>
                <a:ea typeface="ＭＳ Ｐゴシック" charset="0"/>
              </a:defRPr>
            </a:lvl6pPr>
            <a:lvl7pPr marL="2971800" indent="-228600" eaLnBrk="0" fontAlgn="base" hangingPunct="0">
              <a:spcBef>
                <a:spcPct val="0"/>
              </a:spcBef>
              <a:spcAft>
                <a:spcPct val="0"/>
              </a:spcAft>
              <a:defRPr sz="3200">
                <a:solidFill>
                  <a:schemeClr val="tx1"/>
                </a:solidFill>
                <a:latin typeface="Helvetica" charset="0"/>
                <a:ea typeface="ＭＳ Ｐゴシック" charset="0"/>
              </a:defRPr>
            </a:lvl7pPr>
            <a:lvl8pPr marL="3429000" indent="-228600" eaLnBrk="0" fontAlgn="base" hangingPunct="0">
              <a:spcBef>
                <a:spcPct val="0"/>
              </a:spcBef>
              <a:spcAft>
                <a:spcPct val="0"/>
              </a:spcAft>
              <a:defRPr sz="3200">
                <a:solidFill>
                  <a:schemeClr val="tx1"/>
                </a:solidFill>
                <a:latin typeface="Helvetica" charset="0"/>
                <a:ea typeface="ＭＳ Ｐゴシック" charset="0"/>
              </a:defRPr>
            </a:lvl8pPr>
            <a:lvl9pPr marL="3886200" indent="-228600" eaLnBrk="0" fontAlgn="base" hangingPunct="0">
              <a:spcBef>
                <a:spcPct val="0"/>
              </a:spcBef>
              <a:spcAft>
                <a:spcPct val="0"/>
              </a:spcAft>
              <a:defRPr sz="3200">
                <a:solidFill>
                  <a:schemeClr val="tx1"/>
                </a:solidFill>
                <a:latin typeface="Helvetica" charset="0"/>
                <a:ea typeface="ＭＳ Ｐゴシック" charset="0"/>
              </a:defRPr>
            </a:lvl9pPr>
          </a:lstStyle>
          <a:p>
            <a:pPr eaLnBrk="1" hangingPunct="1">
              <a:defRPr/>
            </a:pPr>
            <a:r>
              <a:rPr lang="en-US" sz="2800" dirty="0">
                <a:latin typeface="Times New Roman" pitchFamily="18" charset="0"/>
                <a:cs typeface="Times New Roman" pitchFamily="18" charset="0"/>
              </a:rPr>
              <a:t>Ninety percent of American adults own a cell phone, 32% an e-reader, and 42% a tablet computer [1]. Technology use throughout the day is prevalent, </a:t>
            </a:r>
            <a:r>
              <a:rPr lang="en-US" sz="2800" dirty="0" smtClean="0">
                <a:latin typeface="Times New Roman" pitchFamily="18" charset="0"/>
                <a:cs typeface="Times New Roman" pitchFamily="18" charset="0"/>
              </a:rPr>
              <a:t>including in times and places normally used for sleep.  </a:t>
            </a:r>
            <a:r>
              <a:rPr lang="en-US" sz="2800" dirty="0">
                <a:latin typeface="Times New Roman" pitchFamily="18" charset="0"/>
                <a:cs typeface="Times New Roman" pitchFamily="18" charset="0"/>
              </a:rPr>
              <a:t>In 2011, the National Sleep Foundation </a:t>
            </a:r>
            <a:r>
              <a:rPr lang="en-US" sz="2800" dirty="0" smtClean="0">
                <a:latin typeface="Times New Roman" pitchFamily="18" charset="0"/>
                <a:cs typeface="Times New Roman" pitchFamily="18" charset="0"/>
              </a:rPr>
              <a:t>found 56</a:t>
            </a:r>
            <a:r>
              <a:rPr lang="en-US" sz="2800" dirty="0">
                <a:latin typeface="Times New Roman" pitchFamily="18" charset="0"/>
                <a:cs typeface="Times New Roman" pitchFamily="18" charset="0"/>
              </a:rPr>
              <a:t>% of 13-18 year olds and 42% of 19-29 year olds </a:t>
            </a:r>
            <a:r>
              <a:rPr lang="en-US" sz="2800" dirty="0" smtClean="0">
                <a:latin typeface="Times New Roman" pitchFamily="18" charset="0"/>
                <a:cs typeface="Times New Roman" pitchFamily="18" charset="0"/>
              </a:rPr>
              <a:t>reported </a:t>
            </a:r>
            <a:r>
              <a:rPr lang="en-US" sz="2800" dirty="0">
                <a:latin typeface="Times New Roman" pitchFamily="18" charset="0"/>
                <a:cs typeface="Times New Roman" pitchFamily="18" charset="0"/>
              </a:rPr>
              <a:t>sending, reading or receiving text messages every night or almost every night in the hour before bed [2]. It is possible that common factors of technology use (e.g. light exposure, increased social activity, </a:t>
            </a:r>
            <a:r>
              <a:rPr lang="en-US" sz="2800" dirty="0" smtClean="0">
                <a:latin typeface="Times New Roman" pitchFamily="18" charset="0"/>
                <a:cs typeface="Times New Roman" pitchFamily="18" charset="0"/>
              </a:rPr>
              <a:t>cognitive, </a:t>
            </a:r>
            <a:r>
              <a:rPr lang="en-US" sz="2800" dirty="0">
                <a:latin typeface="Times New Roman" pitchFamily="18" charset="0"/>
                <a:cs typeface="Times New Roman" pitchFamily="18" charset="0"/>
              </a:rPr>
              <a:t>and emotional activation) could be increasing alertness and negatively affecting sleep onset and sleep quality. </a:t>
            </a:r>
          </a:p>
        </p:txBody>
      </p:sp>
      <p:sp>
        <p:nvSpPr>
          <p:cNvPr id="139" name="Text Box 203"/>
          <p:cNvSpPr txBox="1">
            <a:spLocks noChangeArrowheads="1"/>
          </p:cNvSpPr>
          <p:nvPr/>
        </p:nvSpPr>
        <p:spPr bwMode="auto">
          <a:xfrm>
            <a:off x="1088845" y="6481552"/>
            <a:ext cx="13368338" cy="706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0051" tIns="45025" rIns="90051" bIns="45025">
            <a:spAutoFit/>
          </a:bodyPr>
          <a:lstStyle>
            <a:lvl1pPr eaLnBrk="0" hangingPunct="0">
              <a:defRPr sz="3200">
                <a:solidFill>
                  <a:schemeClr val="tx1"/>
                </a:solidFill>
                <a:latin typeface="Helvetica" charset="0"/>
                <a:ea typeface="ＭＳ Ｐゴシック" charset="0"/>
              </a:defRPr>
            </a:lvl1pPr>
            <a:lvl2pPr marL="742950" indent="-285750" eaLnBrk="0" hangingPunct="0">
              <a:defRPr sz="3200">
                <a:solidFill>
                  <a:schemeClr val="tx1"/>
                </a:solidFill>
                <a:latin typeface="Helvetica" charset="0"/>
                <a:ea typeface="ＭＳ Ｐゴシック" charset="0"/>
              </a:defRPr>
            </a:lvl2pPr>
            <a:lvl3pPr marL="1143000" indent="-228600" eaLnBrk="0" hangingPunct="0">
              <a:defRPr sz="3200">
                <a:solidFill>
                  <a:schemeClr val="tx1"/>
                </a:solidFill>
                <a:latin typeface="Helvetica" charset="0"/>
                <a:ea typeface="ＭＳ Ｐゴシック" charset="0"/>
              </a:defRPr>
            </a:lvl3pPr>
            <a:lvl4pPr marL="1600200" indent="-228600" eaLnBrk="0" hangingPunct="0">
              <a:defRPr sz="3200">
                <a:solidFill>
                  <a:schemeClr val="tx1"/>
                </a:solidFill>
                <a:latin typeface="Helvetica" charset="0"/>
                <a:ea typeface="ＭＳ Ｐゴシック" charset="0"/>
              </a:defRPr>
            </a:lvl4pPr>
            <a:lvl5pPr marL="2057400" indent="-228600" eaLnBrk="0" hangingPunct="0">
              <a:defRPr sz="3200">
                <a:solidFill>
                  <a:schemeClr val="tx1"/>
                </a:solidFill>
                <a:latin typeface="Helvetica" charset="0"/>
                <a:ea typeface="ＭＳ Ｐゴシック" charset="0"/>
              </a:defRPr>
            </a:lvl5pPr>
            <a:lvl6pPr marL="2514600" indent="-228600" eaLnBrk="0" fontAlgn="base" hangingPunct="0">
              <a:spcBef>
                <a:spcPct val="0"/>
              </a:spcBef>
              <a:spcAft>
                <a:spcPct val="0"/>
              </a:spcAft>
              <a:defRPr sz="3200">
                <a:solidFill>
                  <a:schemeClr val="tx1"/>
                </a:solidFill>
                <a:latin typeface="Helvetica" charset="0"/>
                <a:ea typeface="ＭＳ Ｐゴシック" charset="0"/>
              </a:defRPr>
            </a:lvl6pPr>
            <a:lvl7pPr marL="2971800" indent="-228600" eaLnBrk="0" fontAlgn="base" hangingPunct="0">
              <a:spcBef>
                <a:spcPct val="0"/>
              </a:spcBef>
              <a:spcAft>
                <a:spcPct val="0"/>
              </a:spcAft>
              <a:defRPr sz="3200">
                <a:solidFill>
                  <a:schemeClr val="tx1"/>
                </a:solidFill>
                <a:latin typeface="Helvetica" charset="0"/>
                <a:ea typeface="ＭＳ Ｐゴシック" charset="0"/>
              </a:defRPr>
            </a:lvl7pPr>
            <a:lvl8pPr marL="3429000" indent="-228600" eaLnBrk="0" fontAlgn="base" hangingPunct="0">
              <a:spcBef>
                <a:spcPct val="0"/>
              </a:spcBef>
              <a:spcAft>
                <a:spcPct val="0"/>
              </a:spcAft>
              <a:defRPr sz="3200">
                <a:solidFill>
                  <a:schemeClr val="tx1"/>
                </a:solidFill>
                <a:latin typeface="Helvetica" charset="0"/>
                <a:ea typeface="ＭＳ Ｐゴシック" charset="0"/>
              </a:defRPr>
            </a:lvl8pPr>
            <a:lvl9pPr marL="3886200" indent="-228600" eaLnBrk="0" fontAlgn="base" hangingPunct="0">
              <a:spcBef>
                <a:spcPct val="0"/>
              </a:spcBef>
              <a:spcAft>
                <a:spcPct val="0"/>
              </a:spcAft>
              <a:defRPr sz="3200">
                <a:solidFill>
                  <a:schemeClr val="tx1"/>
                </a:solidFill>
                <a:latin typeface="Helvetica" charset="0"/>
                <a:ea typeface="ＭＳ Ｐゴシック" charset="0"/>
              </a:defRPr>
            </a:lvl9pPr>
          </a:lstStyle>
          <a:p>
            <a:pPr eaLnBrk="1" hangingPunct="1">
              <a:spcBef>
                <a:spcPct val="50000"/>
              </a:spcBef>
              <a:defRPr/>
            </a:pPr>
            <a:r>
              <a:rPr lang="en-US" sz="4000" dirty="0">
                <a:solidFill>
                  <a:srgbClr val="BC4626"/>
                </a:solidFill>
                <a:latin typeface="Times New Roman" pitchFamily="18" charset="0"/>
                <a:cs typeface="Times New Roman" pitchFamily="18" charset="0"/>
              </a:rPr>
              <a:t>Technology Use</a:t>
            </a:r>
          </a:p>
        </p:txBody>
      </p:sp>
      <p:sp>
        <p:nvSpPr>
          <p:cNvPr id="141" name="Text Box 206"/>
          <p:cNvSpPr txBox="1">
            <a:spLocks noChangeArrowheads="1"/>
          </p:cNvSpPr>
          <p:nvPr/>
        </p:nvSpPr>
        <p:spPr bwMode="auto">
          <a:xfrm>
            <a:off x="1371420" y="14190707"/>
            <a:ext cx="12455893" cy="31071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accent2"/>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lIns="90051" tIns="45025" rIns="90051" bIns="45025">
            <a:spAutoFit/>
          </a:bodyPr>
          <a:lstStyle>
            <a:lvl1pPr eaLnBrk="0" hangingPunct="0">
              <a:defRPr sz="3200">
                <a:solidFill>
                  <a:schemeClr val="tx1"/>
                </a:solidFill>
                <a:latin typeface="Helvetica" charset="0"/>
                <a:ea typeface="ＭＳ Ｐゴシック" charset="0"/>
              </a:defRPr>
            </a:lvl1pPr>
            <a:lvl2pPr marL="742950" indent="-285750" eaLnBrk="0" hangingPunct="0">
              <a:defRPr sz="3200">
                <a:solidFill>
                  <a:schemeClr val="tx1"/>
                </a:solidFill>
                <a:latin typeface="Helvetica" charset="0"/>
                <a:ea typeface="ＭＳ Ｐゴシック" charset="0"/>
              </a:defRPr>
            </a:lvl2pPr>
            <a:lvl3pPr marL="1143000" indent="-228600" eaLnBrk="0" hangingPunct="0">
              <a:defRPr sz="3200">
                <a:solidFill>
                  <a:schemeClr val="tx1"/>
                </a:solidFill>
                <a:latin typeface="Helvetica" charset="0"/>
                <a:ea typeface="ＭＳ Ｐゴシック" charset="0"/>
              </a:defRPr>
            </a:lvl3pPr>
            <a:lvl4pPr marL="1600200" indent="-228600" eaLnBrk="0" hangingPunct="0">
              <a:defRPr sz="3200">
                <a:solidFill>
                  <a:schemeClr val="tx1"/>
                </a:solidFill>
                <a:latin typeface="Helvetica" charset="0"/>
                <a:ea typeface="ＭＳ Ｐゴシック" charset="0"/>
              </a:defRPr>
            </a:lvl4pPr>
            <a:lvl5pPr marL="2057400" indent="-228600" eaLnBrk="0" hangingPunct="0">
              <a:defRPr sz="3200">
                <a:solidFill>
                  <a:schemeClr val="tx1"/>
                </a:solidFill>
                <a:latin typeface="Helvetica" charset="0"/>
                <a:ea typeface="ＭＳ Ｐゴシック" charset="0"/>
              </a:defRPr>
            </a:lvl5pPr>
            <a:lvl6pPr marL="2514600" indent="-228600" eaLnBrk="0" fontAlgn="base" hangingPunct="0">
              <a:spcBef>
                <a:spcPct val="0"/>
              </a:spcBef>
              <a:spcAft>
                <a:spcPct val="0"/>
              </a:spcAft>
              <a:defRPr sz="3200">
                <a:solidFill>
                  <a:schemeClr val="tx1"/>
                </a:solidFill>
                <a:latin typeface="Helvetica" charset="0"/>
                <a:ea typeface="ＭＳ Ｐゴシック" charset="0"/>
              </a:defRPr>
            </a:lvl6pPr>
            <a:lvl7pPr marL="2971800" indent="-228600" eaLnBrk="0" fontAlgn="base" hangingPunct="0">
              <a:spcBef>
                <a:spcPct val="0"/>
              </a:spcBef>
              <a:spcAft>
                <a:spcPct val="0"/>
              </a:spcAft>
              <a:defRPr sz="3200">
                <a:solidFill>
                  <a:schemeClr val="tx1"/>
                </a:solidFill>
                <a:latin typeface="Helvetica" charset="0"/>
                <a:ea typeface="ＭＳ Ｐゴシック" charset="0"/>
              </a:defRPr>
            </a:lvl7pPr>
            <a:lvl8pPr marL="3429000" indent="-228600" eaLnBrk="0" fontAlgn="base" hangingPunct="0">
              <a:spcBef>
                <a:spcPct val="0"/>
              </a:spcBef>
              <a:spcAft>
                <a:spcPct val="0"/>
              </a:spcAft>
              <a:defRPr sz="3200">
                <a:solidFill>
                  <a:schemeClr val="tx1"/>
                </a:solidFill>
                <a:latin typeface="Helvetica" charset="0"/>
                <a:ea typeface="ＭＳ Ｐゴシック" charset="0"/>
              </a:defRPr>
            </a:lvl8pPr>
            <a:lvl9pPr marL="3886200" indent="-228600" eaLnBrk="0" fontAlgn="base" hangingPunct="0">
              <a:spcBef>
                <a:spcPct val="0"/>
              </a:spcBef>
              <a:spcAft>
                <a:spcPct val="0"/>
              </a:spcAft>
              <a:defRPr sz="3200">
                <a:solidFill>
                  <a:schemeClr val="tx1"/>
                </a:solidFill>
                <a:latin typeface="Helvetica" charset="0"/>
                <a:ea typeface="ＭＳ Ｐゴシック" charset="0"/>
              </a:defRPr>
            </a:lvl9pPr>
          </a:lstStyle>
          <a:p>
            <a:pPr eaLnBrk="1" hangingPunct="1">
              <a:defRPr/>
            </a:pPr>
            <a:r>
              <a:rPr lang="en-US" altLang="en-US" sz="2800" dirty="0">
                <a:latin typeface="Times New Roman" panose="02020603050405020304" pitchFamily="18" charset="0"/>
              </a:rPr>
              <a:t>Based on these findings, a common recommendation to improve sleep is elimination of technology use.  It is our aim here is to determine if </a:t>
            </a:r>
            <a:r>
              <a:rPr lang="en-US" altLang="en-US" sz="2800" dirty="0" smtClean="0">
                <a:latin typeface="Times New Roman" panose="02020603050405020304" pitchFamily="18" charset="0"/>
              </a:rPr>
              <a:t>various forms of technology </a:t>
            </a:r>
            <a:r>
              <a:rPr lang="en-US" altLang="en-US" sz="2800" dirty="0">
                <a:latin typeface="Times New Roman" panose="02020603050405020304" pitchFamily="18" charset="0"/>
              </a:rPr>
              <a:t>use (active bedtime use, passive bedtime use, and nonwork related use throughout the day) </a:t>
            </a:r>
            <a:r>
              <a:rPr lang="en-US" altLang="en-US" sz="2800" dirty="0" smtClean="0">
                <a:latin typeface="Times New Roman" panose="02020603050405020304" pitchFamily="18" charset="0"/>
              </a:rPr>
              <a:t>are related </a:t>
            </a:r>
            <a:r>
              <a:rPr lang="en-US" altLang="en-US" sz="2800" dirty="0">
                <a:latin typeface="Times New Roman" panose="02020603050405020304" pitchFamily="18" charset="0"/>
              </a:rPr>
              <a:t>to negative sleep outcomes.  Most studies examining the relationship of technology use and sleep research have been conducted with children, adolescents, and college students.  </a:t>
            </a:r>
            <a:r>
              <a:rPr lang="en-US" altLang="en-US" sz="2800" dirty="0" smtClean="0">
                <a:latin typeface="Times New Roman" panose="02020603050405020304" pitchFamily="18" charset="0"/>
              </a:rPr>
              <a:t>Here </a:t>
            </a:r>
            <a:r>
              <a:rPr lang="en-US" altLang="en-US" sz="2800" dirty="0">
                <a:latin typeface="Times New Roman" panose="02020603050405020304" pitchFamily="18" charset="0"/>
              </a:rPr>
              <a:t>we examine the question in a group of college students as well as an adult sample from the same academic institution.  </a:t>
            </a:r>
            <a:endParaRPr lang="en-US" sz="2800" dirty="0">
              <a:latin typeface="Times New Roman" pitchFamily="18" charset="0"/>
              <a:cs typeface="Times New Roman" pitchFamily="18" charset="0"/>
            </a:endParaRPr>
          </a:p>
        </p:txBody>
      </p:sp>
      <p:sp>
        <p:nvSpPr>
          <p:cNvPr id="142" name="Text Box 207"/>
          <p:cNvSpPr txBox="1">
            <a:spLocks noChangeArrowheads="1"/>
          </p:cNvSpPr>
          <p:nvPr/>
        </p:nvSpPr>
        <p:spPr bwMode="auto">
          <a:xfrm>
            <a:off x="1088845" y="13571265"/>
            <a:ext cx="11936413" cy="7064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0051" tIns="45025" rIns="90051" bIns="45025">
            <a:spAutoFit/>
          </a:bodyPr>
          <a:lstStyle>
            <a:lvl1pPr eaLnBrk="0" hangingPunct="0">
              <a:defRPr sz="3200">
                <a:solidFill>
                  <a:schemeClr val="tx1"/>
                </a:solidFill>
                <a:latin typeface="Helvetica" charset="0"/>
                <a:ea typeface="ＭＳ Ｐゴシック" charset="0"/>
              </a:defRPr>
            </a:lvl1pPr>
            <a:lvl2pPr marL="742950" indent="-285750" eaLnBrk="0" hangingPunct="0">
              <a:defRPr sz="3200">
                <a:solidFill>
                  <a:schemeClr val="tx1"/>
                </a:solidFill>
                <a:latin typeface="Helvetica" charset="0"/>
                <a:ea typeface="ＭＳ Ｐゴシック" charset="0"/>
              </a:defRPr>
            </a:lvl2pPr>
            <a:lvl3pPr marL="1143000" indent="-228600" eaLnBrk="0" hangingPunct="0">
              <a:defRPr sz="3200">
                <a:solidFill>
                  <a:schemeClr val="tx1"/>
                </a:solidFill>
                <a:latin typeface="Helvetica" charset="0"/>
                <a:ea typeface="ＭＳ Ｐゴシック" charset="0"/>
              </a:defRPr>
            </a:lvl3pPr>
            <a:lvl4pPr marL="1600200" indent="-228600" eaLnBrk="0" hangingPunct="0">
              <a:defRPr sz="3200">
                <a:solidFill>
                  <a:schemeClr val="tx1"/>
                </a:solidFill>
                <a:latin typeface="Helvetica" charset="0"/>
                <a:ea typeface="ＭＳ Ｐゴシック" charset="0"/>
              </a:defRPr>
            </a:lvl4pPr>
            <a:lvl5pPr marL="2057400" indent="-228600" eaLnBrk="0" hangingPunct="0">
              <a:defRPr sz="3200">
                <a:solidFill>
                  <a:schemeClr val="tx1"/>
                </a:solidFill>
                <a:latin typeface="Helvetica" charset="0"/>
                <a:ea typeface="ＭＳ Ｐゴシック" charset="0"/>
              </a:defRPr>
            </a:lvl5pPr>
            <a:lvl6pPr marL="2514600" indent="-228600" eaLnBrk="0" fontAlgn="base" hangingPunct="0">
              <a:spcBef>
                <a:spcPct val="0"/>
              </a:spcBef>
              <a:spcAft>
                <a:spcPct val="0"/>
              </a:spcAft>
              <a:defRPr sz="3200">
                <a:solidFill>
                  <a:schemeClr val="tx1"/>
                </a:solidFill>
                <a:latin typeface="Helvetica" charset="0"/>
                <a:ea typeface="ＭＳ Ｐゴシック" charset="0"/>
              </a:defRPr>
            </a:lvl6pPr>
            <a:lvl7pPr marL="2971800" indent="-228600" eaLnBrk="0" fontAlgn="base" hangingPunct="0">
              <a:spcBef>
                <a:spcPct val="0"/>
              </a:spcBef>
              <a:spcAft>
                <a:spcPct val="0"/>
              </a:spcAft>
              <a:defRPr sz="3200">
                <a:solidFill>
                  <a:schemeClr val="tx1"/>
                </a:solidFill>
                <a:latin typeface="Helvetica" charset="0"/>
                <a:ea typeface="ＭＳ Ｐゴシック" charset="0"/>
              </a:defRPr>
            </a:lvl7pPr>
            <a:lvl8pPr marL="3429000" indent="-228600" eaLnBrk="0" fontAlgn="base" hangingPunct="0">
              <a:spcBef>
                <a:spcPct val="0"/>
              </a:spcBef>
              <a:spcAft>
                <a:spcPct val="0"/>
              </a:spcAft>
              <a:defRPr sz="3200">
                <a:solidFill>
                  <a:schemeClr val="tx1"/>
                </a:solidFill>
                <a:latin typeface="Helvetica" charset="0"/>
                <a:ea typeface="ＭＳ Ｐゴシック" charset="0"/>
              </a:defRPr>
            </a:lvl8pPr>
            <a:lvl9pPr marL="3886200" indent="-228600" eaLnBrk="0" fontAlgn="base" hangingPunct="0">
              <a:spcBef>
                <a:spcPct val="0"/>
              </a:spcBef>
              <a:spcAft>
                <a:spcPct val="0"/>
              </a:spcAft>
              <a:defRPr sz="3200">
                <a:solidFill>
                  <a:schemeClr val="tx1"/>
                </a:solidFill>
                <a:latin typeface="Helvetica" charset="0"/>
                <a:ea typeface="ＭＳ Ｐゴシック" charset="0"/>
              </a:defRPr>
            </a:lvl9pPr>
          </a:lstStyle>
          <a:p>
            <a:pPr eaLnBrk="1" hangingPunct="1">
              <a:spcBef>
                <a:spcPct val="50000"/>
              </a:spcBef>
              <a:defRPr/>
            </a:pPr>
            <a:r>
              <a:rPr lang="en-US" sz="4000" dirty="0">
                <a:solidFill>
                  <a:srgbClr val="BC4626"/>
                </a:solidFill>
                <a:latin typeface="Times New Roman" pitchFamily="18" charset="0"/>
                <a:cs typeface="Times New Roman" pitchFamily="18" charset="0"/>
              </a:rPr>
              <a:t>The Current Study</a:t>
            </a:r>
          </a:p>
        </p:txBody>
      </p:sp>
      <p:sp>
        <p:nvSpPr>
          <p:cNvPr id="143" name="Text Box 233"/>
          <p:cNvSpPr txBox="1">
            <a:spLocks noChangeArrowheads="1"/>
          </p:cNvSpPr>
          <p:nvPr/>
        </p:nvSpPr>
        <p:spPr bwMode="auto">
          <a:xfrm>
            <a:off x="17014706" y="30418227"/>
            <a:ext cx="20307252" cy="18144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lIns="90051" tIns="45025" rIns="90051" bIns="45025">
            <a:spAutoFit/>
          </a:bodyPr>
          <a:lstStyle>
            <a:lvl1pPr marL="457200" indent="-457200" eaLnBrk="0" hangingPunct="0">
              <a:defRPr sz="2400">
                <a:solidFill>
                  <a:schemeClr val="tx1"/>
                </a:solidFill>
                <a:latin typeface="Helvetica" pitchFamily="-84" charset="0"/>
                <a:ea typeface="MS PGothic" pitchFamily="34" charset="-128"/>
              </a:defRPr>
            </a:lvl1pPr>
            <a:lvl2pPr marL="742950" indent="-285750" eaLnBrk="0" hangingPunct="0">
              <a:defRPr sz="2400">
                <a:solidFill>
                  <a:schemeClr val="tx1"/>
                </a:solidFill>
                <a:latin typeface="Helvetica" pitchFamily="-84" charset="0"/>
                <a:ea typeface="MS PGothic" pitchFamily="34" charset="-128"/>
              </a:defRPr>
            </a:lvl2pPr>
            <a:lvl3pPr marL="1143000" indent="-228600" eaLnBrk="0" hangingPunct="0">
              <a:defRPr sz="2400">
                <a:solidFill>
                  <a:schemeClr val="tx1"/>
                </a:solidFill>
                <a:latin typeface="Helvetica" pitchFamily="-84" charset="0"/>
                <a:ea typeface="MS PGothic" pitchFamily="34" charset="-128"/>
              </a:defRPr>
            </a:lvl3pPr>
            <a:lvl4pPr marL="1600200" indent="-228600" eaLnBrk="0" hangingPunct="0">
              <a:defRPr sz="2400">
                <a:solidFill>
                  <a:schemeClr val="tx1"/>
                </a:solidFill>
                <a:latin typeface="Helvetica" pitchFamily="-84" charset="0"/>
                <a:ea typeface="MS PGothic" pitchFamily="34" charset="-128"/>
              </a:defRPr>
            </a:lvl4pPr>
            <a:lvl5pPr marL="2057400" indent="-228600" eaLnBrk="0" hangingPunct="0">
              <a:defRPr sz="2400">
                <a:solidFill>
                  <a:schemeClr val="tx1"/>
                </a:solidFill>
                <a:latin typeface="Helvetica" pitchFamily="-84" charset="0"/>
                <a:ea typeface="MS PGothic" pitchFamily="34" charset="-128"/>
              </a:defRPr>
            </a:lvl5pPr>
            <a:lvl6pPr marL="2514600" indent="-228600" eaLnBrk="0" fontAlgn="base" hangingPunct="0">
              <a:spcBef>
                <a:spcPct val="0"/>
              </a:spcBef>
              <a:spcAft>
                <a:spcPct val="0"/>
              </a:spcAft>
              <a:defRPr sz="2400">
                <a:solidFill>
                  <a:schemeClr val="tx1"/>
                </a:solidFill>
                <a:latin typeface="Helvetica" pitchFamily="-84" charset="0"/>
                <a:ea typeface="MS PGothic" pitchFamily="34" charset="-128"/>
              </a:defRPr>
            </a:lvl6pPr>
            <a:lvl7pPr marL="2971800" indent="-228600" eaLnBrk="0" fontAlgn="base" hangingPunct="0">
              <a:spcBef>
                <a:spcPct val="0"/>
              </a:spcBef>
              <a:spcAft>
                <a:spcPct val="0"/>
              </a:spcAft>
              <a:defRPr sz="2400">
                <a:solidFill>
                  <a:schemeClr val="tx1"/>
                </a:solidFill>
                <a:latin typeface="Helvetica" pitchFamily="-84" charset="0"/>
                <a:ea typeface="MS PGothic" pitchFamily="34" charset="-128"/>
              </a:defRPr>
            </a:lvl7pPr>
            <a:lvl8pPr marL="3429000" indent="-228600" eaLnBrk="0" fontAlgn="base" hangingPunct="0">
              <a:spcBef>
                <a:spcPct val="0"/>
              </a:spcBef>
              <a:spcAft>
                <a:spcPct val="0"/>
              </a:spcAft>
              <a:defRPr sz="2400">
                <a:solidFill>
                  <a:schemeClr val="tx1"/>
                </a:solidFill>
                <a:latin typeface="Helvetica" pitchFamily="-84" charset="0"/>
                <a:ea typeface="MS PGothic" pitchFamily="34" charset="-128"/>
              </a:defRPr>
            </a:lvl8pPr>
            <a:lvl9pPr marL="3886200" indent="-228600" eaLnBrk="0" fontAlgn="base" hangingPunct="0">
              <a:spcBef>
                <a:spcPct val="0"/>
              </a:spcBef>
              <a:spcAft>
                <a:spcPct val="0"/>
              </a:spcAft>
              <a:defRPr sz="2400">
                <a:solidFill>
                  <a:schemeClr val="tx1"/>
                </a:solidFill>
                <a:latin typeface="Helvetica" pitchFamily="-84" charset="0"/>
                <a:ea typeface="MS PGothic" pitchFamily="34" charset="-128"/>
              </a:defRPr>
            </a:lvl9pPr>
          </a:lstStyle>
          <a:p>
            <a:pPr marL="342900" indent="-342900">
              <a:buFontTx/>
              <a:buAutoNum type="arabicPeriod"/>
              <a:defRPr/>
            </a:pPr>
            <a:r>
              <a:rPr lang="en-US" sz="1600" dirty="0">
                <a:latin typeface="Times New Roman" panose="02020603050405020304" pitchFamily="18" charset="0"/>
                <a:cs typeface="Times New Roman" panose="02020603050405020304" pitchFamily="18" charset="0"/>
              </a:rPr>
              <a:t>Pew Research Center (2014).  25th Anniversary of the Web.  Washington D.C.  Retrieved from http://www.pewinternet.org/fact-sheets/mobile-technology-fact-sheet/</a:t>
            </a:r>
          </a:p>
          <a:p>
            <a:pPr marL="342900" indent="-342900">
              <a:buFontTx/>
              <a:buAutoNum type="arabicPeriod"/>
              <a:defRPr/>
            </a:pPr>
            <a:r>
              <a:rPr lang="en-US" sz="1600" dirty="0">
                <a:latin typeface="Times New Roman" panose="02020603050405020304" pitchFamily="18" charset="0"/>
                <a:cs typeface="Times New Roman" panose="02020603050405020304" pitchFamily="18" charset="0"/>
              </a:rPr>
              <a:t>National Sleep Foundation (2011).  2011 Sleep in America Poll:  Communications Technology in the Bedroom.  Retrieved from http://www.sleepfoundation.org/article/sleep-america-polls/2011-communications-technology-use-and-sleep</a:t>
            </a:r>
          </a:p>
          <a:p>
            <a:pPr marL="342900" indent="-342900">
              <a:buAutoNum type="arabicPeriod" startAt="3"/>
              <a:defRPr/>
            </a:pPr>
            <a:r>
              <a:rPr lang="en-US" sz="1600" dirty="0">
                <a:latin typeface="Times New Roman" panose="02020603050405020304" pitchFamily="18" charset="0"/>
                <a:cs typeface="Times New Roman" panose="02020603050405020304" pitchFamily="18" charset="0"/>
              </a:rPr>
              <a:t>Higuchi, S., </a:t>
            </a:r>
            <a:r>
              <a:rPr lang="en-US" sz="1600" dirty="0" err="1">
                <a:latin typeface="Times New Roman" panose="02020603050405020304" pitchFamily="18" charset="0"/>
                <a:cs typeface="Times New Roman" panose="02020603050405020304" pitchFamily="18" charset="0"/>
              </a:rPr>
              <a:t>Motohashia</a:t>
            </a:r>
            <a:r>
              <a:rPr lang="en-US" sz="1600" dirty="0">
                <a:latin typeface="Times New Roman" panose="02020603050405020304" pitchFamily="18" charset="0"/>
                <a:cs typeface="Times New Roman" panose="02020603050405020304" pitchFamily="18" charset="0"/>
              </a:rPr>
              <a:t>, Y., </a:t>
            </a:r>
            <a:r>
              <a:rPr lang="en-US" sz="1600" dirty="0" err="1">
                <a:latin typeface="Times New Roman" panose="02020603050405020304" pitchFamily="18" charset="0"/>
                <a:cs typeface="Times New Roman" panose="02020603050405020304" pitchFamily="18" charset="0"/>
              </a:rPr>
              <a:t>Liu,Y</a:t>
            </a:r>
            <a:r>
              <a:rPr lang="en-US" sz="1600" dirty="0">
                <a:latin typeface="Times New Roman" panose="02020603050405020304" pitchFamily="18" charset="0"/>
                <a:cs typeface="Times New Roman" panose="02020603050405020304" pitchFamily="18" charset="0"/>
              </a:rPr>
              <a:t>., and Maeda, A.(2005). Effects of playing a computer game using a bright display on </a:t>
            </a:r>
            <a:r>
              <a:rPr lang="en-US" sz="1600" dirty="0" err="1">
                <a:latin typeface="Times New Roman" panose="02020603050405020304" pitchFamily="18" charset="0"/>
                <a:cs typeface="Times New Roman" panose="02020603050405020304" pitchFamily="18" charset="0"/>
              </a:rPr>
              <a:t>presleep</a:t>
            </a:r>
            <a:r>
              <a:rPr lang="en-US" sz="1600" dirty="0">
                <a:latin typeface="Times New Roman" panose="02020603050405020304" pitchFamily="18" charset="0"/>
                <a:cs typeface="Times New Roman" panose="02020603050405020304" pitchFamily="18" charset="0"/>
              </a:rPr>
              <a:t> physiological variables, sleep latency, slow wave sleep, and REM sleep. </a:t>
            </a:r>
            <a:r>
              <a:rPr lang="en-US" sz="1600" i="1" dirty="0">
                <a:latin typeface="Times New Roman" panose="02020603050405020304" pitchFamily="18" charset="0"/>
                <a:cs typeface="Times New Roman" panose="02020603050405020304" pitchFamily="18" charset="0"/>
              </a:rPr>
              <a:t>Journal of Sleep Research, 14, </a:t>
            </a:r>
            <a:r>
              <a:rPr lang="en-US" sz="1600" dirty="0">
                <a:latin typeface="Times New Roman" panose="02020603050405020304" pitchFamily="18" charset="0"/>
                <a:cs typeface="Times New Roman" panose="02020603050405020304" pitchFamily="18" charset="0"/>
              </a:rPr>
              <a:t>267-273.</a:t>
            </a:r>
          </a:p>
          <a:p>
            <a:pPr marL="0" indent="0">
              <a:defRPr/>
            </a:pPr>
            <a:r>
              <a:rPr lang="en-US" sz="1600" dirty="0">
                <a:latin typeface="Times New Roman" panose="02020603050405020304" pitchFamily="18" charset="0"/>
                <a:cs typeface="Times New Roman" panose="02020603050405020304" pitchFamily="18" charset="0"/>
              </a:rPr>
              <a:t>4.    </a:t>
            </a:r>
            <a:r>
              <a:rPr lang="en-US" sz="1600" dirty="0" err="1">
                <a:latin typeface="Times New Roman" panose="02020603050405020304" pitchFamily="18" charset="0"/>
                <a:cs typeface="Times New Roman" panose="02020603050405020304" pitchFamily="18" charset="0"/>
              </a:rPr>
              <a:t>Eggermont</a:t>
            </a:r>
            <a:r>
              <a:rPr lang="en-US" sz="1600" dirty="0">
                <a:latin typeface="Times New Roman" panose="02020603050405020304" pitchFamily="18" charset="0"/>
                <a:cs typeface="Times New Roman" panose="02020603050405020304" pitchFamily="18" charset="0"/>
              </a:rPr>
              <a:t>, S., &amp; Van den </a:t>
            </a:r>
            <a:r>
              <a:rPr lang="en-US" sz="1600" dirty="0" err="1">
                <a:latin typeface="Times New Roman" panose="02020603050405020304" pitchFamily="18" charset="0"/>
                <a:cs typeface="Times New Roman" panose="02020603050405020304" pitchFamily="18" charset="0"/>
              </a:rPr>
              <a:t>Bulck</a:t>
            </a:r>
            <a:r>
              <a:rPr lang="en-US" sz="1600" dirty="0">
                <a:latin typeface="Times New Roman" panose="02020603050405020304" pitchFamily="18" charset="0"/>
                <a:cs typeface="Times New Roman" panose="02020603050405020304" pitchFamily="18" charset="0"/>
              </a:rPr>
              <a:t>, J. (2006). Nodding off or switching off? The use of popular media as a sleep aid in secondary-school children. </a:t>
            </a:r>
            <a:r>
              <a:rPr lang="en-US" sz="1600" i="1" dirty="0">
                <a:latin typeface="Times New Roman" panose="02020603050405020304" pitchFamily="18" charset="0"/>
                <a:cs typeface="Times New Roman" panose="02020603050405020304" pitchFamily="18" charset="0"/>
              </a:rPr>
              <a:t>Journal of Pediatric and Child Health, 42, </a:t>
            </a:r>
            <a:r>
              <a:rPr lang="en-US" sz="1600" dirty="0">
                <a:latin typeface="Times New Roman" panose="02020603050405020304" pitchFamily="18" charset="0"/>
                <a:cs typeface="Times New Roman" panose="02020603050405020304" pitchFamily="18" charset="0"/>
              </a:rPr>
              <a:t>428-33.</a:t>
            </a:r>
          </a:p>
          <a:p>
            <a:pPr marL="0" indent="0">
              <a:defRPr/>
            </a:pPr>
            <a:r>
              <a:rPr lang="en-US" sz="1600" dirty="0">
                <a:latin typeface="Times New Roman" panose="02020603050405020304" pitchFamily="18" charset="0"/>
                <a:cs typeface="Times New Roman" panose="02020603050405020304" pitchFamily="18" charset="0"/>
              </a:rPr>
              <a:t>5.    Tazawa, Y., </a:t>
            </a:r>
            <a:r>
              <a:rPr lang="en-US" sz="1600" dirty="0" err="1">
                <a:latin typeface="Times New Roman" panose="02020603050405020304" pitchFamily="18" charset="0"/>
                <a:cs typeface="Times New Roman" panose="02020603050405020304" pitchFamily="18" charset="0"/>
              </a:rPr>
              <a:t>Soukalo</a:t>
            </a:r>
            <a:r>
              <a:rPr lang="en-US" sz="1600" dirty="0">
                <a:latin typeface="Times New Roman" panose="02020603050405020304" pitchFamily="18" charset="0"/>
                <a:cs typeface="Times New Roman" panose="02020603050405020304" pitchFamily="18" charset="0"/>
              </a:rPr>
              <a:t>, A.V., Okada, K., &amp; Takada G. (1997).  Excessive playing of home computer-games and children presenting unexplained symptoms. </a:t>
            </a:r>
            <a:r>
              <a:rPr lang="en-US" sz="1600" i="1" dirty="0">
                <a:latin typeface="Times New Roman" panose="02020603050405020304" pitchFamily="18" charset="0"/>
                <a:cs typeface="Times New Roman" panose="02020603050405020304" pitchFamily="18" charset="0"/>
              </a:rPr>
              <a:t>Journal of Pediatrics, 130, </a:t>
            </a:r>
            <a:r>
              <a:rPr lang="en-US" sz="1600" dirty="0">
                <a:latin typeface="Times New Roman" panose="02020603050405020304" pitchFamily="18" charset="0"/>
                <a:cs typeface="Times New Roman" panose="02020603050405020304" pitchFamily="18" charset="0"/>
              </a:rPr>
              <a:t>1010-1011.</a:t>
            </a:r>
          </a:p>
          <a:p>
            <a:pPr marL="0" indent="0">
              <a:defRPr/>
            </a:pPr>
            <a:r>
              <a:rPr lang="en-US" sz="1600" dirty="0">
                <a:latin typeface="Times New Roman" panose="02020603050405020304" pitchFamily="18" charset="0"/>
                <a:cs typeface="Times New Roman" panose="02020603050405020304" pitchFamily="18" charset="0"/>
              </a:rPr>
              <a:t>6.    Weaver, E., </a:t>
            </a:r>
            <a:r>
              <a:rPr lang="en-US" sz="1600" dirty="0" err="1">
                <a:latin typeface="Times New Roman" panose="02020603050405020304" pitchFamily="18" charset="0"/>
                <a:cs typeface="Times New Roman" panose="02020603050405020304" pitchFamily="18" charset="0"/>
              </a:rPr>
              <a:t>Gradisar</a:t>
            </a:r>
            <a:r>
              <a:rPr lang="en-US" sz="1600" dirty="0">
                <a:latin typeface="Times New Roman" panose="02020603050405020304" pitchFamily="18" charset="0"/>
                <a:cs typeface="Times New Roman" panose="02020603050405020304" pitchFamily="18" charset="0"/>
              </a:rPr>
              <a:t>, M., </a:t>
            </a:r>
            <a:r>
              <a:rPr lang="en-US" sz="1600" dirty="0" err="1">
                <a:latin typeface="Times New Roman" panose="02020603050405020304" pitchFamily="18" charset="0"/>
                <a:cs typeface="Times New Roman" panose="02020603050405020304" pitchFamily="18" charset="0"/>
              </a:rPr>
              <a:t>Dohnt</a:t>
            </a:r>
            <a:r>
              <a:rPr lang="en-US" sz="1600" dirty="0">
                <a:latin typeface="Times New Roman" panose="02020603050405020304" pitchFamily="18" charset="0"/>
                <a:cs typeface="Times New Roman" panose="02020603050405020304" pitchFamily="18" charset="0"/>
              </a:rPr>
              <a:t>, H., Lovato, N., &amp; Douglas, P. (2010). The effect of pre-sleep video game playing on adolescent sleep. </a:t>
            </a:r>
            <a:r>
              <a:rPr lang="en-US" sz="1600" i="1" dirty="0">
                <a:latin typeface="Times New Roman" panose="02020603050405020304" pitchFamily="18" charset="0"/>
                <a:cs typeface="Times New Roman" panose="02020603050405020304" pitchFamily="18" charset="0"/>
              </a:rPr>
              <a:t>Journal of Clinical Sleep Medicine, 6, </a:t>
            </a:r>
            <a:r>
              <a:rPr lang="en-US" sz="1600" dirty="0">
                <a:latin typeface="Times New Roman" panose="02020603050405020304" pitchFamily="18" charset="0"/>
                <a:cs typeface="Times New Roman" panose="02020603050405020304" pitchFamily="18" charset="0"/>
              </a:rPr>
              <a:t>184-189.</a:t>
            </a:r>
          </a:p>
          <a:p>
            <a:pPr marL="0" indent="0">
              <a:defRPr/>
            </a:pPr>
            <a:r>
              <a:rPr lang="en-US" altLang="en-US" sz="1600" dirty="0">
                <a:latin typeface="Times New Roman" pitchFamily="18" charset="0"/>
                <a:cs typeface="Times New Roman" panose="02020603050405020304" pitchFamily="18" charset="0"/>
              </a:rPr>
              <a:t>7.    Mastin, D. F., Bryson, J. &amp; </a:t>
            </a:r>
            <a:r>
              <a:rPr lang="en-US" altLang="en-US" sz="1600" dirty="0" err="1">
                <a:latin typeface="Times New Roman" pitchFamily="18" charset="0"/>
                <a:cs typeface="Times New Roman" panose="02020603050405020304" pitchFamily="18" charset="0"/>
              </a:rPr>
              <a:t>Corwyn</a:t>
            </a:r>
            <a:r>
              <a:rPr lang="en-US" altLang="en-US" sz="1600" dirty="0">
                <a:latin typeface="Times New Roman" pitchFamily="18" charset="0"/>
                <a:cs typeface="Times New Roman" panose="02020603050405020304" pitchFamily="18" charset="0"/>
              </a:rPr>
              <a:t>, R. (2006). Assessment of sleep hygiene using the sleep hygiene index. </a:t>
            </a:r>
            <a:r>
              <a:rPr lang="en-US" altLang="en-US" sz="1600" i="1" dirty="0">
                <a:latin typeface="Times New Roman" pitchFamily="18" charset="0"/>
                <a:cs typeface="Times New Roman" panose="02020603050405020304" pitchFamily="18" charset="0"/>
              </a:rPr>
              <a:t>Journal of Behavioral Medicine, 29, </a:t>
            </a:r>
            <a:r>
              <a:rPr lang="en-US" altLang="en-US" sz="1600" dirty="0">
                <a:latin typeface="Times New Roman" pitchFamily="18" charset="0"/>
                <a:cs typeface="Times New Roman" panose="02020603050405020304" pitchFamily="18" charset="0"/>
              </a:rPr>
              <a:t>223-227.  </a:t>
            </a:r>
            <a:endParaRPr lang="en-US" sz="1600" dirty="0">
              <a:latin typeface="Times New Roman" panose="02020603050405020304" pitchFamily="18" charset="0"/>
              <a:cs typeface="Times New Roman" panose="02020603050405020304" pitchFamily="18" charset="0"/>
            </a:endParaRPr>
          </a:p>
        </p:txBody>
      </p:sp>
      <p:sp>
        <p:nvSpPr>
          <p:cNvPr id="149" name="Text Box 96"/>
          <p:cNvSpPr txBox="1">
            <a:spLocks noChangeArrowheads="1"/>
          </p:cNvSpPr>
          <p:nvPr/>
        </p:nvSpPr>
        <p:spPr bwMode="auto">
          <a:xfrm>
            <a:off x="33097040" y="18774634"/>
            <a:ext cx="9990968" cy="11269259"/>
          </a:xfrm>
          <a:prstGeom prst="rect">
            <a:avLst/>
          </a:prstGeom>
          <a:solidFill>
            <a:srgbClr val="FBF8EF"/>
          </a:solidFill>
          <a:ln w="76200">
            <a:solidFill>
              <a:srgbClr val="D0BF76"/>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62716" tIns="862716" rIns="862716" bIns="862716"/>
          <a:lstStyle>
            <a:lvl1pPr eaLnBrk="0" hangingPunct="0">
              <a:tabLst>
                <a:tab pos="500063" algn="l"/>
              </a:tabLst>
              <a:defRPr sz="3200">
                <a:solidFill>
                  <a:schemeClr val="tx1"/>
                </a:solidFill>
                <a:latin typeface="Helvetica" charset="0"/>
                <a:ea typeface="ＭＳ Ｐゴシック" charset="0"/>
              </a:defRPr>
            </a:lvl1pPr>
            <a:lvl2pPr marL="742950" indent="-285750" eaLnBrk="0" hangingPunct="0">
              <a:tabLst>
                <a:tab pos="500063" algn="l"/>
              </a:tabLst>
              <a:defRPr sz="3200">
                <a:solidFill>
                  <a:schemeClr val="tx1"/>
                </a:solidFill>
                <a:latin typeface="Helvetica" charset="0"/>
                <a:ea typeface="ＭＳ Ｐゴシック" charset="0"/>
              </a:defRPr>
            </a:lvl2pPr>
            <a:lvl3pPr marL="1143000" indent="-228600" eaLnBrk="0" hangingPunct="0">
              <a:tabLst>
                <a:tab pos="500063" algn="l"/>
              </a:tabLst>
              <a:defRPr sz="3200">
                <a:solidFill>
                  <a:schemeClr val="tx1"/>
                </a:solidFill>
                <a:latin typeface="Helvetica" charset="0"/>
                <a:ea typeface="ＭＳ Ｐゴシック" charset="0"/>
              </a:defRPr>
            </a:lvl3pPr>
            <a:lvl4pPr marL="1600200" indent="-228600" eaLnBrk="0" hangingPunct="0">
              <a:tabLst>
                <a:tab pos="500063" algn="l"/>
              </a:tabLst>
              <a:defRPr sz="3200">
                <a:solidFill>
                  <a:schemeClr val="tx1"/>
                </a:solidFill>
                <a:latin typeface="Helvetica" charset="0"/>
                <a:ea typeface="ＭＳ Ｐゴシック" charset="0"/>
              </a:defRPr>
            </a:lvl4pPr>
            <a:lvl5pPr marL="2057400" indent="-228600" eaLnBrk="0" hangingPunct="0">
              <a:tabLst>
                <a:tab pos="500063" algn="l"/>
              </a:tabLst>
              <a:defRPr sz="3200">
                <a:solidFill>
                  <a:schemeClr val="tx1"/>
                </a:solidFill>
                <a:latin typeface="Helvetica" charset="0"/>
                <a:ea typeface="ＭＳ Ｐゴシック" charset="0"/>
              </a:defRPr>
            </a:lvl5pPr>
            <a:lvl6pPr marL="2514600" indent="-228600" eaLnBrk="0" fontAlgn="base" hangingPunct="0">
              <a:spcBef>
                <a:spcPct val="0"/>
              </a:spcBef>
              <a:spcAft>
                <a:spcPct val="0"/>
              </a:spcAft>
              <a:tabLst>
                <a:tab pos="500063" algn="l"/>
              </a:tabLst>
              <a:defRPr sz="3200">
                <a:solidFill>
                  <a:schemeClr val="tx1"/>
                </a:solidFill>
                <a:latin typeface="Helvetica" charset="0"/>
                <a:ea typeface="ＭＳ Ｐゴシック" charset="0"/>
              </a:defRPr>
            </a:lvl6pPr>
            <a:lvl7pPr marL="2971800" indent="-228600" eaLnBrk="0" fontAlgn="base" hangingPunct="0">
              <a:spcBef>
                <a:spcPct val="0"/>
              </a:spcBef>
              <a:spcAft>
                <a:spcPct val="0"/>
              </a:spcAft>
              <a:tabLst>
                <a:tab pos="500063" algn="l"/>
              </a:tabLst>
              <a:defRPr sz="3200">
                <a:solidFill>
                  <a:schemeClr val="tx1"/>
                </a:solidFill>
                <a:latin typeface="Helvetica" charset="0"/>
                <a:ea typeface="ＭＳ Ｐゴシック" charset="0"/>
              </a:defRPr>
            </a:lvl7pPr>
            <a:lvl8pPr marL="3429000" indent="-228600" eaLnBrk="0" fontAlgn="base" hangingPunct="0">
              <a:spcBef>
                <a:spcPct val="0"/>
              </a:spcBef>
              <a:spcAft>
                <a:spcPct val="0"/>
              </a:spcAft>
              <a:tabLst>
                <a:tab pos="500063" algn="l"/>
              </a:tabLst>
              <a:defRPr sz="3200">
                <a:solidFill>
                  <a:schemeClr val="tx1"/>
                </a:solidFill>
                <a:latin typeface="Helvetica" charset="0"/>
                <a:ea typeface="ＭＳ Ｐゴシック" charset="0"/>
              </a:defRPr>
            </a:lvl8pPr>
            <a:lvl9pPr marL="3886200" indent="-228600" eaLnBrk="0" fontAlgn="base" hangingPunct="0">
              <a:spcBef>
                <a:spcPct val="0"/>
              </a:spcBef>
              <a:spcAft>
                <a:spcPct val="0"/>
              </a:spcAft>
              <a:tabLst>
                <a:tab pos="500063" algn="l"/>
              </a:tabLst>
              <a:defRPr sz="3200">
                <a:solidFill>
                  <a:schemeClr val="tx1"/>
                </a:solidFill>
                <a:latin typeface="Helvetica" charset="0"/>
                <a:ea typeface="ＭＳ Ｐゴシック" charset="0"/>
              </a:defRPr>
            </a:lvl9pPr>
          </a:lstStyle>
          <a:p>
            <a:pPr eaLnBrk="1" hangingPunct="1">
              <a:defRPr/>
            </a:pPr>
            <a:r>
              <a:rPr lang="en-US" sz="2647" dirty="0">
                <a:latin typeface="Times New Roman" pitchFamily="18" charset="0"/>
                <a:cs typeface="Times New Roman" pitchFamily="18" charset="0"/>
              </a:rPr>
              <a:t> </a:t>
            </a:r>
            <a:endParaRPr lang="en-US" sz="4129" b="1" dirty="0">
              <a:solidFill>
                <a:srgbClr val="BC4626"/>
              </a:solidFill>
              <a:latin typeface="Times New Roman" pitchFamily="18" charset="0"/>
              <a:cs typeface="Times New Roman" pitchFamily="18" charset="0"/>
            </a:endParaRPr>
          </a:p>
        </p:txBody>
      </p:sp>
      <p:sp>
        <p:nvSpPr>
          <p:cNvPr id="150" name="Text Box 230"/>
          <p:cNvSpPr txBox="1">
            <a:spLocks noChangeArrowheads="1"/>
          </p:cNvSpPr>
          <p:nvPr/>
        </p:nvSpPr>
        <p:spPr bwMode="auto">
          <a:xfrm>
            <a:off x="33204314" y="19428733"/>
            <a:ext cx="9883694" cy="113517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lIns="86272" tIns="43135" rIns="86272" bIns="43135">
            <a:spAutoFit/>
          </a:bodyPr>
          <a:lstStyle>
            <a:lvl1pPr eaLnBrk="0" hangingPunct="0">
              <a:defRPr sz="2400">
                <a:solidFill>
                  <a:schemeClr val="tx1"/>
                </a:solidFill>
                <a:latin typeface="Helvetica" pitchFamily="-84" charset="0"/>
                <a:ea typeface="MS PGothic" pitchFamily="34" charset="-128"/>
              </a:defRPr>
            </a:lvl1pPr>
            <a:lvl2pPr marL="742950" indent="-285750" eaLnBrk="0" hangingPunct="0">
              <a:defRPr sz="2400">
                <a:solidFill>
                  <a:schemeClr val="tx1"/>
                </a:solidFill>
                <a:latin typeface="Helvetica" pitchFamily="-84" charset="0"/>
                <a:ea typeface="MS PGothic" pitchFamily="34" charset="-128"/>
              </a:defRPr>
            </a:lvl2pPr>
            <a:lvl3pPr marL="1143000" indent="-228600" eaLnBrk="0" hangingPunct="0">
              <a:defRPr sz="2400">
                <a:solidFill>
                  <a:schemeClr val="tx1"/>
                </a:solidFill>
                <a:latin typeface="Helvetica" pitchFamily="-84" charset="0"/>
                <a:ea typeface="MS PGothic" pitchFamily="34" charset="-128"/>
              </a:defRPr>
            </a:lvl3pPr>
            <a:lvl4pPr marL="1600200" indent="-228600" eaLnBrk="0" hangingPunct="0">
              <a:defRPr sz="2400">
                <a:solidFill>
                  <a:schemeClr val="tx1"/>
                </a:solidFill>
                <a:latin typeface="Helvetica" pitchFamily="-84" charset="0"/>
                <a:ea typeface="MS PGothic" pitchFamily="34" charset="-128"/>
              </a:defRPr>
            </a:lvl4pPr>
            <a:lvl5pPr marL="2057400" indent="-228600" eaLnBrk="0" hangingPunct="0">
              <a:defRPr sz="2400">
                <a:solidFill>
                  <a:schemeClr val="tx1"/>
                </a:solidFill>
                <a:latin typeface="Helvetica" pitchFamily="-84" charset="0"/>
                <a:ea typeface="MS PGothic" pitchFamily="34" charset="-128"/>
              </a:defRPr>
            </a:lvl5pPr>
            <a:lvl6pPr marL="2514600" indent="-228600" eaLnBrk="0" fontAlgn="base" hangingPunct="0">
              <a:spcBef>
                <a:spcPct val="0"/>
              </a:spcBef>
              <a:spcAft>
                <a:spcPct val="0"/>
              </a:spcAft>
              <a:defRPr sz="2400">
                <a:solidFill>
                  <a:schemeClr val="tx1"/>
                </a:solidFill>
                <a:latin typeface="Helvetica" pitchFamily="-84" charset="0"/>
                <a:ea typeface="MS PGothic" pitchFamily="34" charset="-128"/>
              </a:defRPr>
            </a:lvl6pPr>
            <a:lvl7pPr marL="2971800" indent="-228600" eaLnBrk="0" fontAlgn="base" hangingPunct="0">
              <a:spcBef>
                <a:spcPct val="0"/>
              </a:spcBef>
              <a:spcAft>
                <a:spcPct val="0"/>
              </a:spcAft>
              <a:defRPr sz="2400">
                <a:solidFill>
                  <a:schemeClr val="tx1"/>
                </a:solidFill>
                <a:latin typeface="Helvetica" pitchFamily="-84" charset="0"/>
                <a:ea typeface="MS PGothic" pitchFamily="34" charset="-128"/>
              </a:defRPr>
            </a:lvl7pPr>
            <a:lvl8pPr marL="3429000" indent="-228600" eaLnBrk="0" fontAlgn="base" hangingPunct="0">
              <a:spcBef>
                <a:spcPct val="0"/>
              </a:spcBef>
              <a:spcAft>
                <a:spcPct val="0"/>
              </a:spcAft>
              <a:defRPr sz="2400">
                <a:solidFill>
                  <a:schemeClr val="tx1"/>
                </a:solidFill>
                <a:latin typeface="Helvetica" pitchFamily="-84" charset="0"/>
                <a:ea typeface="MS PGothic" pitchFamily="34" charset="-128"/>
              </a:defRPr>
            </a:lvl8pPr>
            <a:lvl9pPr marL="3886200" indent="-228600" eaLnBrk="0" fontAlgn="base" hangingPunct="0">
              <a:spcBef>
                <a:spcPct val="0"/>
              </a:spcBef>
              <a:spcAft>
                <a:spcPct val="0"/>
              </a:spcAft>
              <a:defRPr sz="2400">
                <a:solidFill>
                  <a:schemeClr val="tx1"/>
                </a:solidFill>
                <a:latin typeface="Helvetica" pitchFamily="-84" charset="0"/>
                <a:ea typeface="MS PGothic" pitchFamily="34" charset="-128"/>
              </a:defRPr>
            </a:lvl9pPr>
          </a:lstStyle>
          <a:p>
            <a:pPr eaLnBrk="1" hangingPunct="1">
              <a:spcBef>
                <a:spcPts val="0"/>
              </a:spcBef>
            </a:pPr>
            <a:r>
              <a:rPr lang="en-US" sz="2800" dirty="0">
                <a:latin typeface="Times New Roman" pitchFamily="18" charset="0"/>
                <a:cs typeface="Times New Roman" pitchFamily="18" charset="0"/>
              </a:rPr>
              <a:t>	O</a:t>
            </a:r>
            <a:r>
              <a:rPr lang="en-US" sz="2600" dirty="0">
                <a:latin typeface="Times New Roman" pitchFamily="18" charset="0"/>
                <a:cs typeface="Times New Roman" pitchFamily="18" charset="0"/>
              </a:rPr>
              <a:t>verall, students and faculty/staff are both frequent users of recreational </a:t>
            </a:r>
            <a:r>
              <a:rPr lang="en-US" sz="2600" dirty="0" smtClean="0">
                <a:latin typeface="Times New Roman" pitchFamily="18" charset="0"/>
                <a:cs typeface="Times New Roman" pitchFamily="18" charset="0"/>
              </a:rPr>
              <a:t>technology; </a:t>
            </a:r>
            <a:r>
              <a:rPr lang="en-US" sz="2600" dirty="0">
                <a:latin typeface="Times New Roman" pitchFamily="18" charset="0"/>
                <a:cs typeface="Times New Roman" pitchFamily="18" charset="0"/>
              </a:rPr>
              <a:t>however, this use was not related to self-reported sleep quality nor outcomes indicating disrupted sleep.  </a:t>
            </a:r>
          </a:p>
          <a:p>
            <a:pPr eaLnBrk="1" hangingPunct="1">
              <a:spcBef>
                <a:spcPts val="0"/>
              </a:spcBef>
            </a:pPr>
            <a:r>
              <a:rPr lang="en-US" sz="2600" dirty="0">
                <a:latin typeface="Times New Roman" pitchFamily="18" charset="0"/>
                <a:cs typeface="Times New Roman" pitchFamily="18" charset="0"/>
              </a:rPr>
              <a:t>	Bedtime technology use (both active and passive) is also </a:t>
            </a:r>
            <a:r>
              <a:rPr lang="en-US" sz="2600" dirty="0" smtClean="0">
                <a:latin typeface="Times New Roman" pitchFamily="18" charset="0"/>
                <a:cs typeface="Times New Roman" pitchFamily="18" charset="0"/>
              </a:rPr>
              <a:t> </a:t>
            </a:r>
            <a:r>
              <a:rPr lang="en-US" sz="2600" dirty="0">
                <a:latin typeface="Times New Roman" pitchFamily="18" charset="0"/>
                <a:cs typeface="Times New Roman" pitchFamily="18" charset="0"/>
              </a:rPr>
              <a:t>common in college students (with about ½ reporting frequent use), on the other hand, it is less common in faculty and staff (only 16% - 30%  reporting frequent use). Replicating previous findings, we found, for both college students and faculty/staff, active social technology use at bedtime, was significantly related to self-reported poorer sleep quality and indicators of disrupted sleep. Interestingly, passive technology use was not related to sleep for either group.  </a:t>
            </a:r>
          </a:p>
          <a:p>
            <a:pPr eaLnBrk="1" hangingPunct="1">
              <a:spcBef>
                <a:spcPts val="0"/>
              </a:spcBef>
            </a:pPr>
            <a:r>
              <a:rPr lang="en-US" sz="2600" dirty="0">
                <a:latin typeface="Times New Roman" pitchFamily="18" charset="0"/>
                <a:cs typeface="Times New Roman" pitchFamily="18" charset="0"/>
              </a:rPr>
              <a:t>  	Active bedtime technology use and its potential for detrimental impacts on sleep appear stronger in the college population compared to our older faculty/staff group. This difference could be due to a number of reasons: students and adults may use their phones during bedtime for different purposes (e.g. monitoring for frequently occurring socially interesting activity vs. monitoring for infrequently occurring work or family </a:t>
            </a:r>
            <a:r>
              <a:rPr lang="en-US" sz="2600">
                <a:latin typeface="Times New Roman" pitchFamily="18" charset="0"/>
                <a:cs typeface="Times New Roman" pitchFamily="18" charset="0"/>
              </a:rPr>
              <a:t>emergencies</a:t>
            </a:r>
            <a:r>
              <a:rPr lang="en-US" sz="2600" smtClean="0">
                <a:latin typeface="Times New Roman" pitchFamily="18" charset="0"/>
                <a:cs typeface="Times New Roman" pitchFamily="18" charset="0"/>
              </a:rPr>
              <a:t>), </a:t>
            </a:r>
            <a:r>
              <a:rPr lang="en-US" sz="2600" dirty="0">
                <a:latin typeface="Times New Roman" pitchFamily="18" charset="0"/>
                <a:cs typeface="Times New Roman" pitchFamily="18" charset="0"/>
              </a:rPr>
              <a:t>technology use may actually be less impactful on adults due to more established sleep habits, or adults particularly impaired by technology use may be more likely to avoid bedtime use leading to primarily those who are more robust to sleep disruption as frequent users.   </a:t>
            </a:r>
          </a:p>
          <a:p>
            <a:pPr eaLnBrk="1" hangingPunct="1">
              <a:spcBef>
                <a:spcPts val="0"/>
              </a:spcBef>
            </a:pPr>
            <a:r>
              <a:rPr lang="en-US" sz="2600" dirty="0">
                <a:latin typeface="Times New Roman" pitchFamily="18" charset="0"/>
                <a:cs typeface="Times New Roman" pitchFamily="18" charset="0"/>
              </a:rPr>
              <a:t>	These findings suggest reduction of active social technology use during designated sleep time as a possible intervention for poor sleep in college students and working adults, but that technology use in general and passive bedtime use may not require curtailment.    </a:t>
            </a:r>
          </a:p>
          <a:p>
            <a:pPr eaLnBrk="1" hangingPunct="1">
              <a:spcBef>
                <a:spcPts val="0"/>
              </a:spcBef>
            </a:pPr>
            <a:endParaRPr lang="en-US" sz="2800" dirty="0">
              <a:latin typeface="Times New Roman" pitchFamily="18" charset="0"/>
              <a:cs typeface="Times New Roman" pitchFamily="18" charset="0"/>
            </a:endParaRPr>
          </a:p>
        </p:txBody>
      </p:sp>
      <p:sp>
        <p:nvSpPr>
          <p:cNvPr id="151" name="Text Box 209"/>
          <p:cNvSpPr txBox="1">
            <a:spLocks noChangeArrowheads="1"/>
          </p:cNvSpPr>
          <p:nvPr/>
        </p:nvSpPr>
        <p:spPr bwMode="auto">
          <a:xfrm>
            <a:off x="33206812" y="18799370"/>
            <a:ext cx="3119542" cy="764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lIns="86272" tIns="43135" rIns="86272" bIns="43135">
            <a:spAutoFit/>
          </a:bodyPr>
          <a:lstStyle>
            <a:lvl1pPr eaLnBrk="0" hangingPunct="0">
              <a:defRPr sz="2400">
                <a:solidFill>
                  <a:schemeClr val="tx1"/>
                </a:solidFill>
                <a:latin typeface="Helvetica" pitchFamily="-84" charset="0"/>
                <a:ea typeface="MS PGothic" pitchFamily="34" charset="-128"/>
              </a:defRPr>
            </a:lvl1pPr>
            <a:lvl2pPr marL="742950" indent="-285750" eaLnBrk="0" hangingPunct="0">
              <a:defRPr sz="2400">
                <a:solidFill>
                  <a:schemeClr val="tx1"/>
                </a:solidFill>
                <a:latin typeface="Helvetica" pitchFamily="-84" charset="0"/>
                <a:ea typeface="MS PGothic" pitchFamily="34" charset="-128"/>
              </a:defRPr>
            </a:lvl2pPr>
            <a:lvl3pPr marL="1143000" indent="-228600" eaLnBrk="0" hangingPunct="0">
              <a:defRPr sz="2400">
                <a:solidFill>
                  <a:schemeClr val="tx1"/>
                </a:solidFill>
                <a:latin typeface="Helvetica" pitchFamily="-84" charset="0"/>
                <a:ea typeface="MS PGothic" pitchFamily="34" charset="-128"/>
              </a:defRPr>
            </a:lvl3pPr>
            <a:lvl4pPr marL="1600200" indent="-228600" eaLnBrk="0" hangingPunct="0">
              <a:defRPr sz="2400">
                <a:solidFill>
                  <a:schemeClr val="tx1"/>
                </a:solidFill>
                <a:latin typeface="Helvetica" pitchFamily="-84" charset="0"/>
                <a:ea typeface="MS PGothic" pitchFamily="34" charset="-128"/>
              </a:defRPr>
            </a:lvl4pPr>
            <a:lvl5pPr marL="2057400" indent="-228600" eaLnBrk="0" hangingPunct="0">
              <a:defRPr sz="2400">
                <a:solidFill>
                  <a:schemeClr val="tx1"/>
                </a:solidFill>
                <a:latin typeface="Helvetica" pitchFamily="-84" charset="0"/>
                <a:ea typeface="MS PGothic" pitchFamily="34" charset="-128"/>
              </a:defRPr>
            </a:lvl5pPr>
            <a:lvl6pPr marL="2514600" indent="-228600" eaLnBrk="0" fontAlgn="base" hangingPunct="0">
              <a:spcBef>
                <a:spcPct val="0"/>
              </a:spcBef>
              <a:spcAft>
                <a:spcPct val="0"/>
              </a:spcAft>
              <a:defRPr sz="2400">
                <a:solidFill>
                  <a:schemeClr val="tx1"/>
                </a:solidFill>
                <a:latin typeface="Helvetica" pitchFamily="-84" charset="0"/>
                <a:ea typeface="MS PGothic" pitchFamily="34" charset="-128"/>
              </a:defRPr>
            </a:lvl6pPr>
            <a:lvl7pPr marL="2971800" indent="-228600" eaLnBrk="0" fontAlgn="base" hangingPunct="0">
              <a:spcBef>
                <a:spcPct val="0"/>
              </a:spcBef>
              <a:spcAft>
                <a:spcPct val="0"/>
              </a:spcAft>
              <a:defRPr sz="2400">
                <a:solidFill>
                  <a:schemeClr val="tx1"/>
                </a:solidFill>
                <a:latin typeface="Helvetica" pitchFamily="-84" charset="0"/>
                <a:ea typeface="MS PGothic" pitchFamily="34" charset="-128"/>
              </a:defRPr>
            </a:lvl7pPr>
            <a:lvl8pPr marL="3429000" indent="-228600" eaLnBrk="0" fontAlgn="base" hangingPunct="0">
              <a:spcBef>
                <a:spcPct val="0"/>
              </a:spcBef>
              <a:spcAft>
                <a:spcPct val="0"/>
              </a:spcAft>
              <a:defRPr sz="2400">
                <a:solidFill>
                  <a:schemeClr val="tx1"/>
                </a:solidFill>
                <a:latin typeface="Helvetica" pitchFamily="-84" charset="0"/>
                <a:ea typeface="MS PGothic" pitchFamily="34" charset="-128"/>
              </a:defRPr>
            </a:lvl8pPr>
            <a:lvl9pPr marL="3886200" indent="-228600" eaLnBrk="0" fontAlgn="base" hangingPunct="0">
              <a:spcBef>
                <a:spcPct val="0"/>
              </a:spcBef>
              <a:spcAft>
                <a:spcPct val="0"/>
              </a:spcAft>
              <a:defRPr sz="2400">
                <a:solidFill>
                  <a:schemeClr val="tx1"/>
                </a:solidFill>
                <a:latin typeface="Helvetica" pitchFamily="-84" charset="0"/>
                <a:ea typeface="MS PGothic" pitchFamily="34" charset="-128"/>
              </a:defRPr>
            </a:lvl9pPr>
          </a:lstStyle>
          <a:p>
            <a:pPr eaLnBrk="1" hangingPunct="1">
              <a:spcBef>
                <a:spcPct val="50000"/>
              </a:spcBef>
            </a:pPr>
            <a:r>
              <a:rPr lang="en-US" sz="4400" b="1" dirty="0">
                <a:solidFill>
                  <a:srgbClr val="BC4626"/>
                </a:solidFill>
                <a:latin typeface="Times New Roman" pitchFamily="18" charset="0"/>
                <a:cs typeface="Times New Roman" pitchFamily="18" charset="0"/>
              </a:rPr>
              <a:t>Conclusions</a:t>
            </a:r>
          </a:p>
        </p:txBody>
      </p:sp>
      <p:sp>
        <p:nvSpPr>
          <p:cNvPr id="152" name="Text Box 57"/>
          <p:cNvSpPr txBox="1">
            <a:spLocks noChangeArrowheads="1"/>
          </p:cNvSpPr>
          <p:nvPr/>
        </p:nvSpPr>
        <p:spPr bwMode="auto">
          <a:xfrm>
            <a:off x="14500920" y="19625476"/>
            <a:ext cx="4604050" cy="104284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accent2"/>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lIns="86272" tIns="43135" rIns="86272" bIns="43135">
            <a:spAutoFit/>
          </a:bodyPr>
          <a:lstStyle>
            <a:lvl1pPr eaLnBrk="0" hangingPunct="0">
              <a:defRPr sz="2400">
                <a:solidFill>
                  <a:schemeClr val="tx1"/>
                </a:solidFill>
                <a:latin typeface="Helvetica" pitchFamily="-84" charset="0"/>
                <a:ea typeface="MS PGothic" pitchFamily="34" charset="-128"/>
              </a:defRPr>
            </a:lvl1pPr>
            <a:lvl2pPr marL="742950" indent="-285750" eaLnBrk="0" hangingPunct="0">
              <a:defRPr sz="2400">
                <a:solidFill>
                  <a:schemeClr val="tx1"/>
                </a:solidFill>
                <a:latin typeface="Helvetica" pitchFamily="-84" charset="0"/>
                <a:ea typeface="MS PGothic" pitchFamily="34" charset="-128"/>
              </a:defRPr>
            </a:lvl2pPr>
            <a:lvl3pPr marL="1143000" indent="-228600" eaLnBrk="0" hangingPunct="0">
              <a:defRPr sz="2400">
                <a:solidFill>
                  <a:schemeClr val="tx1"/>
                </a:solidFill>
                <a:latin typeface="Helvetica" pitchFamily="-84" charset="0"/>
                <a:ea typeface="MS PGothic" pitchFamily="34" charset="-128"/>
              </a:defRPr>
            </a:lvl3pPr>
            <a:lvl4pPr marL="1600200" indent="-228600" eaLnBrk="0" hangingPunct="0">
              <a:defRPr sz="2400">
                <a:solidFill>
                  <a:schemeClr val="tx1"/>
                </a:solidFill>
                <a:latin typeface="Helvetica" pitchFamily="-84" charset="0"/>
                <a:ea typeface="MS PGothic" pitchFamily="34" charset="-128"/>
              </a:defRPr>
            </a:lvl4pPr>
            <a:lvl5pPr marL="2057400" indent="-228600" eaLnBrk="0" hangingPunct="0">
              <a:defRPr sz="2400">
                <a:solidFill>
                  <a:schemeClr val="tx1"/>
                </a:solidFill>
                <a:latin typeface="Helvetica" pitchFamily="-84" charset="0"/>
                <a:ea typeface="MS PGothic" pitchFamily="34" charset="-128"/>
              </a:defRPr>
            </a:lvl5pPr>
            <a:lvl6pPr marL="2514600" indent="-228600" eaLnBrk="0" fontAlgn="base" hangingPunct="0">
              <a:spcBef>
                <a:spcPct val="0"/>
              </a:spcBef>
              <a:spcAft>
                <a:spcPct val="0"/>
              </a:spcAft>
              <a:defRPr sz="2400">
                <a:solidFill>
                  <a:schemeClr val="tx1"/>
                </a:solidFill>
                <a:latin typeface="Helvetica" pitchFamily="-84" charset="0"/>
                <a:ea typeface="MS PGothic" pitchFamily="34" charset="-128"/>
              </a:defRPr>
            </a:lvl6pPr>
            <a:lvl7pPr marL="2971800" indent="-228600" eaLnBrk="0" fontAlgn="base" hangingPunct="0">
              <a:spcBef>
                <a:spcPct val="0"/>
              </a:spcBef>
              <a:spcAft>
                <a:spcPct val="0"/>
              </a:spcAft>
              <a:defRPr sz="2400">
                <a:solidFill>
                  <a:schemeClr val="tx1"/>
                </a:solidFill>
                <a:latin typeface="Helvetica" pitchFamily="-84" charset="0"/>
                <a:ea typeface="MS PGothic" pitchFamily="34" charset="-128"/>
              </a:defRPr>
            </a:lvl7pPr>
            <a:lvl8pPr marL="3429000" indent="-228600" eaLnBrk="0" fontAlgn="base" hangingPunct="0">
              <a:spcBef>
                <a:spcPct val="0"/>
              </a:spcBef>
              <a:spcAft>
                <a:spcPct val="0"/>
              </a:spcAft>
              <a:defRPr sz="2400">
                <a:solidFill>
                  <a:schemeClr val="tx1"/>
                </a:solidFill>
                <a:latin typeface="Helvetica" pitchFamily="-84" charset="0"/>
                <a:ea typeface="MS PGothic" pitchFamily="34" charset="-128"/>
              </a:defRPr>
            </a:lvl8pPr>
            <a:lvl9pPr marL="3886200" indent="-228600" eaLnBrk="0" fontAlgn="base" hangingPunct="0">
              <a:spcBef>
                <a:spcPct val="0"/>
              </a:spcBef>
              <a:spcAft>
                <a:spcPct val="0"/>
              </a:spcAft>
              <a:defRPr sz="2400">
                <a:solidFill>
                  <a:schemeClr val="tx1"/>
                </a:solidFill>
                <a:latin typeface="Helvetica" pitchFamily="-84" charset="0"/>
                <a:ea typeface="MS PGothic" pitchFamily="34" charset="-128"/>
              </a:defRPr>
            </a:lvl9pPr>
          </a:lstStyle>
          <a:p>
            <a:pPr eaLnBrk="1" hangingPunct="1">
              <a:spcBef>
                <a:spcPts val="0"/>
              </a:spcBef>
            </a:pPr>
            <a:r>
              <a:rPr lang="en-US" altLang="ja-JP" sz="2800" dirty="0">
                <a:latin typeface="Times New Roman" pitchFamily="18" charset="0"/>
                <a:cs typeface="Times New Roman" pitchFamily="18" charset="0"/>
              </a:rPr>
              <a:t>Replicating previous findings, </a:t>
            </a:r>
            <a:r>
              <a:rPr lang="en-US" altLang="ja-JP" sz="2800" i="1" dirty="0">
                <a:latin typeface="Times New Roman" pitchFamily="18" charset="0"/>
                <a:cs typeface="Times New Roman" pitchFamily="18" charset="0"/>
              </a:rPr>
              <a:t>active</a:t>
            </a:r>
            <a:r>
              <a:rPr lang="en-US" altLang="ja-JP" sz="2800" dirty="0">
                <a:latin typeface="Times New Roman" pitchFamily="18" charset="0"/>
                <a:cs typeface="Times New Roman" pitchFamily="18" charset="0"/>
              </a:rPr>
              <a:t> bedtime social technology use in students significantly predicted worse outcomes on all measured sleep variables: daytime sleepiness (</a:t>
            </a:r>
            <a:r>
              <a:rPr lang="en-US" altLang="ja-JP" sz="2800" i="1" dirty="0">
                <a:latin typeface="Times New Roman" pitchFamily="18" charset="0"/>
                <a:cs typeface="Times New Roman" pitchFamily="18" charset="0"/>
              </a:rPr>
              <a:t>r</a:t>
            </a:r>
            <a:r>
              <a:rPr lang="en-US" altLang="ja-JP" sz="2800" dirty="0">
                <a:latin typeface="Times New Roman" pitchFamily="18" charset="0"/>
                <a:cs typeface="Times New Roman" pitchFamily="18" charset="0"/>
              </a:rPr>
              <a:t>(247)=.327; </a:t>
            </a:r>
            <a:r>
              <a:rPr lang="en-US" altLang="ja-JP" sz="2800" i="1" dirty="0">
                <a:latin typeface="Times New Roman" pitchFamily="18" charset="0"/>
                <a:cs typeface="Times New Roman" pitchFamily="18" charset="0"/>
              </a:rPr>
              <a:t>p</a:t>
            </a:r>
            <a:r>
              <a:rPr lang="en-US" altLang="ja-JP" sz="2800" dirty="0">
                <a:latin typeface="Times New Roman" pitchFamily="18" charset="0"/>
                <a:cs typeface="Times New Roman" pitchFamily="18" charset="0"/>
              </a:rPr>
              <a:t>&lt;.</a:t>
            </a:r>
            <a:r>
              <a:rPr lang="en-US" altLang="ja-JP" sz="2800" dirty="0" smtClean="0">
                <a:latin typeface="Times New Roman" pitchFamily="18" charset="0"/>
                <a:cs typeface="Times New Roman" pitchFamily="18" charset="0"/>
              </a:rPr>
              <a:t>001), </a:t>
            </a:r>
            <a:r>
              <a:rPr lang="en-US" altLang="ja-JP" sz="2800" dirty="0">
                <a:latin typeface="Times New Roman" pitchFamily="18" charset="0"/>
                <a:cs typeface="Times New Roman" pitchFamily="18" charset="0"/>
              </a:rPr>
              <a:t>preoccupation with sleep (</a:t>
            </a:r>
            <a:r>
              <a:rPr lang="en-US" altLang="ja-JP" sz="2800" i="1" dirty="0">
                <a:latin typeface="Times New Roman" pitchFamily="18" charset="0"/>
                <a:cs typeface="Times New Roman" pitchFamily="18" charset="0"/>
              </a:rPr>
              <a:t>r</a:t>
            </a:r>
            <a:r>
              <a:rPr lang="en-US" altLang="ja-JP" sz="2800" dirty="0">
                <a:latin typeface="Times New Roman" pitchFamily="18" charset="0"/>
                <a:cs typeface="Times New Roman" pitchFamily="18" charset="0"/>
              </a:rPr>
              <a:t>(246)=.246; </a:t>
            </a:r>
            <a:r>
              <a:rPr lang="en-US" altLang="ja-JP" sz="2800" i="1" dirty="0">
                <a:latin typeface="Times New Roman" pitchFamily="18" charset="0"/>
                <a:cs typeface="Times New Roman" pitchFamily="18" charset="0"/>
              </a:rPr>
              <a:t>p</a:t>
            </a:r>
            <a:r>
              <a:rPr lang="en-US" altLang="ja-JP" sz="2800" dirty="0">
                <a:latin typeface="Times New Roman" pitchFamily="18" charset="0"/>
                <a:cs typeface="Times New Roman" pitchFamily="18" charset="0"/>
              </a:rPr>
              <a:t>&lt;.</a:t>
            </a:r>
            <a:r>
              <a:rPr lang="en-US" altLang="ja-JP" sz="2800" dirty="0" smtClean="0">
                <a:latin typeface="Times New Roman" pitchFamily="18" charset="0"/>
                <a:cs typeface="Times New Roman" pitchFamily="18" charset="0"/>
              </a:rPr>
              <a:t>001), </a:t>
            </a:r>
            <a:r>
              <a:rPr lang="en-US" altLang="ja-JP" sz="2800" dirty="0">
                <a:latin typeface="Times New Roman" pitchFamily="18" charset="0"/>
                <a:cs typeface="Times New Roman" pitchFamily="18" charset="0"/>
              </a:rPr>
              <a:t>mood disturbance (</a:t>
            </a:r>
            <a:r>
              <a:rPr lang="en-US" altLang="ja-JP" sz="2800" i="1" dirty="0">
                <a:latin typeface="Times New Roman" pitchFamily="18" charset="0"/>
                <a:cs typeface="Times New Roman" pitchFamily="18" charset="0"/>
              </a:rPr>
              <a:t>r</a:t>
            </a:r>
            <a:r>
              <a:rPr lang="en-US" altLang="ja-JP" sz="2800" dirty="0">
                <a:latin typeface="Times New Roman" pitchFamily="18" charset="0"/>
                <a:cs typeface="Times New Roman" pitchFamily="18" charset="0"/>
              </a:rPr>
              <a:t>(247)=.193; </a:t>
            </a:r>
            <a:r>
              <a:rPr lang="en-US" altLang="ja-JP" sz="2800" i="1" dirty="0" smtClean="0">
                <a:latin typeface="Times New Roman" pitchFamily="18" charset="0"/>
                <a:cs typeface="Times New Roman" pitchFamily="18" charset="0"/>
              </a:rPr>
              <a:t>p</a:t>
            </a:r>
            <a:r>
              <a:rPr lang="en-US" altLang="ja-JP" sz="2800" dirty="0">
                <a:latin typeface="Times New Roman" pitchFamily="18" charset="0"/>
                <a:cs typeface="Times New Roman" pitchFamily="18" charset="0"/>
              </a:rPr>
              <a:t>=</a:t>
            </a:r>
            <a:r>
              <a:rPr lang="en-US" altLang="ja-JP" sz="2800" dirty="0" smtClean="0">
                <a:latin typeface="Times New Roman" pitchFamily="18" charset="0"/>
                <a:cs typeface="Times New Roman" pitchFamily="18" charset="0"/>
              </a:rPr>
              <a:t>.002), </a:t>
            </a:r>
            <a:r>
              <a:rPr lang="en-US" altLang="ja-JP" sz="2800" dirty="0">
                <a:latin typeface="Times New Roman" pitchFamily="18" charset="0"/>
                <a:cs typeface="Times New Roman" pitchFamily="18" charset="0"/>
              </a:rPr>
              <a:t>avolition (</a:t>
            </a:r>
            <a:r>
              <a:rPr lang="en-US" altLang="ja-JP" sz="2800" i="1" dirty="0">
                <a:latin typeface="Times New Roman" pitchFamily="18" charset="0"/>
                <a:cs typeface="Times New Roman" pitchFamily="18" charset="0"/>
              </a:rPr>
              <a:t>r</a:t>
            </a:r>
            <a:r>
              <a:rPr lang="en-US" altLang="ja-JP" sz="2800" dirty="0">
                <a:latin typeface="Times New Roman" pitchFamily="18" charset="0"/>
                <a:cs typeface="Times New Roman" pitchFamily="18" charset="0"/>
              </a:rPr>
              <a:t>(248)=.170; </a:t>
            </a:r>
            <a:r>
              <a:rPr lang="en-US" altLang="ja-JP" sz="2800" i="1" dirty="0" smtClean="0">
                <a:latin typeface="Times New Roman" pitchFamily="18" charset="0"/>
                <a:cs typeface="Times New Roman" pitchFamily="18" charset="0"/>
              </a:rPr>
              <a:t>p</a:t>
            </a:r>
            <a:r>
              <a:rPr lang="en-US" altLang="ja-JP" sz="2800" dirty="0" smtClean="0">
                <a:latin typeface="Times New Roman" pitchFamily="18" charset="0"/>
                <a:cs typeface="Times New Roman" pitchFamily="18" charset="0"/>
              </a:rPr>
              <a:t>=.007), </a:t>
            </a:r>
            <a:r>
              <a:rPr lang="en-US" altLang="ja-JP" sz="2800" dirty="0">
                <a:latin typeface="Times New Roman" pitchFamily="18" charset="0"/>
                <a:cs typeface="Times New Roman" pitchFamily="18" charset="0"/>
              </a:rPr>
              <a:t>reduced cognition (</a:t>
            </a:r>
            <a:r>
              <a:rPr lang="en-US" altLang="ja-JP" sz="2800" i="1" dirty="0">
                <a:latin typeface="Times New Roman" pitchFamily="18" charset="0"/>
                <a:cs typeface="Times New Roman" pitchFamily="18" charset="0"/>
              </a:rPr>
              <a:t>r</a:t>
            </a:r>
            <a:r>
              <a:rPr lang="en-US" altLang="ja-JP" sz="2800" dirty="0">
                <a:latin typeface="Times New Roman" pitchFamily="18" charset="0"/>
                <a:cs typeface="Times New Roman" pitchFamily="18" charset="0"/>
              </a:rPr>
              <a:t>(247)=.166; </a:t>
            </a:r>
            <a:r>
              <a:rPr lang="en-US" altLang="ja-JP" sz="2800" i="1" dirty="0" smtClean="0">
                <a:latin typeface="Times New Roman" pitchFamily="18" charset="0"/>
                <a:cs typeface="Times New Roman" pitchFamily="18" charset="0"/>
              </a:rPr>
              <a:t>p</a:t>
            </a:r>
            <a:r>
              <a:rPr lang="en-US" altLang="ja-JP" sz="2800" dirty="0">
                <a:latin typeface="Times New Roman" pitchFamily="18" charset="0"/>
                <a:cs typeface="Times New Roman" pitchFamily="18" charset="0"/>
              </a:rPr>
              <a:t>=</a:t>
            </a:r>
            <a:r>
              <a:rPr lang="en-US" altLang="ja-JP" sz="2800" dirty="0" smtClean="0">
                <a:latin typeface="Times New Roman" pitchFamily="18" charset="0"/>
                <a:cs typeface="Times New Roman" pitchFamily="18" charset="0"/>
              </a:rPr>
              <a:t>.009), </a:t>
            </a:r>
            <a:r>
              <a:rPr lang="en-US" altLang="ja-JP" sz="2800" dirty="0">
                <a:latin typeface="Times New Roman" pitchFamily="18" charset="0"/>
                <a:cs typeface="Times New Roman" pitchFamily="18" charset="0"/>
              </a:rPr>
              <a:t>and poorer self-rated sleep quality (</a:t>
            </a:r>
            <a:r>
              <a:rPr lang="en-US" altLang="ja-JP" sz="2800" i="1" dirty="0">
                <a:latin typeface="Times New Roman" pitchFamily="18" charset="0"/>
                <a:cs typeface="Times New Roman" pitchFamily="18" charset="0"/>
              </a:rPr>
              <a:t>r</a:t>
            </a:r>
            <a:r>
              <a:rPr lang="en-US" altLang="ja-JP" sz="2800" dirty="0">
                <a:latin typeface="Times New Roman" pitchFamily="18" charset="0"/>
                <a:cs typeface="Times New Roman" pitchFamily="18" charset="0"/>
              </a:rPr>
              <a:t>(248)=-.240; </a:t>
            </a:r>
            <a:r>
              <a:rPr lang="en-US" altLang="ja-JP" sz="2800" i="1" dirty="0">
                <a:latin typeface="Times New Roman" pitchFamily="18" charset="0"/>
                <a:cs typeface="Times New Roman" pitchFamily="18" charset="0"/>
              </a:rPr>
              <a:t>p</a:t>
            </a:r>
            <a:r>
              <a:rPr lang="en-US" altLang="ja-JP" sz="2800" dirty="0">
                <a:latin typeface="Times New Roman" pitchFamily="18" charset="0"/>
                <a:cs typeface="Times New Roman" pitchFamily="18" charset="0"/>
              </a:rPr>
              <a:t>&lt;.</a:t>
            </a:r>
            <a:r>
              <a:rPr lang="en-US" altLang="ja-JP" sz="2800" dirty="0" smtClean="0">
                <a:latin typeface="Times New Roman" pitchFamily="18" charset="0"/>
                <a:cs typeface="Times New Roman" pitchFamily="18" charset="0"/>
              </a:rPr>
              <a:t>001). </a:t>
            </a:r>
          </a:p>
          <a:p>
            <a:pPr eaLnBrk="1" hangingPunct="1">
              <a:spcBef>
                <a:spcPts val="0"/>
              </a:spcBef>
            </a:pPr>
            <a:endParaRPr lang="en-US" altLang="ja-JP" sz="2800" dirty="0">
              <a:latin typeface="Times New Roman" pitchFamily="18" charset="0"/>
              <a:cs typeface="Times New Roman" pitchFamily="18" charset="0"/>
            </a:endParaRPr>
          </a:p>
          <a:p>
            <a:pPr eaLnBrk="1" hangingPunct="1">
              <a:spcBef>
                <a:spcPts val="0"/>
              </a:spcBef>
            </a:pPr>
            <a:r>
              <a:rPr lang="en-US" altLang="ja-JP" sz="2800" dirty="0" smtClean="0">
                <a:latin typeface="Times New Roman" pitchFamily="18" charset="0"/>
                <a:cs typeface="Times New Roman" pitchFamily="18" charset="0"/>
              </a:rPr>
              <a:t>Among </a:t>
            </a:r>
            <a:r>
              <a:rPr lang="en-US" altLang="ja-JP" sz="2800" dirty="0">
                <a:latin typeface="Times New Roman" pitchFamily="18" charset="0"/>
                <a:cs typeface="Times New Roman" pitchFamily="18" charset="0"/>
              </a:rPr>
              <a:t>faculty/staff, </a:t>
            </a:r>
            <a:r>
              <a:rPr lang="en-US" altLang="ja-JP" sz="2800" i="1" dirty="0">
                <a:latin typeface="Times New Roman" pitchFamily="18" charset="0"/>
                <a:cs typeface="Times New Roman" pitchFamily="18" charset="0"/>
              </a:rPr>
              <a:t>active</a:t>
            </a:r>
            <a:r>
              <a:rPr lang="en-US" altLang="ja-JP" sz="2800" dirty="0">
                <a:latin typeface="Times New Roman" pitchFamily="18" charset="0"/>
                <a:cs typeface="Times New Roman" pitchFamily="18" charset="0"/>
              </a:rPr>
              <a:t> bedtime technology use was significantly correlated with sleepiness (</a:t>
            </a:r>
            <a:r>
              <a:rPr lang="en-US" altLang="ja-JP" sz="2800" i="1" dirty="0">
                <a:latin typeface="Times New Roman" pitchFamily="18" charset="0"/>
                <a:cs typeface="Times New Roman" pitchFamily="18" charset="0"/>
              </a:rPr>
              <a:t>r</a:t>
            </a:r>
            <a:r>
              <a:rPr lang="en-US" altLang="ja-JP" sz="2800" dirty="0">
                <a:latin typeface="Times New Roman" pitchFamily="18" charset="0"/>
                <a:cs typeface="Times New Roman" pitchFamily="18" charset="0"/>
              </a:rPr>
              <a:t>(120)=.263; </a:t>
            </a:r>
            <a:r>
              <a:rPr lang="en-US" altLang="ja-JP" sz="2800" i="1" dirty="0" smtClean="0">
                <a:latin typeface="Times New Roman" pitchFamily="18" charset="0"/>
                <a:cs typeface="Times New Roman" pitchFamily="18" charset="0"/>
              </a:rPr>
              <a:t>p=</a:t>
            </a:r>
            <a:r>
              <a:rPr lang="en-US" altLang="ja-JP" sz="2800" dirty="0" smtClean="0">
                <a:latin typeface="Times New Roman" pitchFamily="18" charset="0"/>
                <a:cs typeface="Times New Roman" pitchFamily="18" charset="0"/>
              </a:rPr>
              <a:t>.003) </a:t>
            </a:r>
            <a:r>
              <a:rPr lang="en-US" altLang="ja-JP" sz="2800" dirty="0">
                <a:latin typeface="Times New Roman" pitchFamily="18" charset="0"/>
                <a:cs typeface="Times New Roman" pitchFamily="18" charset="0"/>
              </a:rPr>
              <a:t>and preoccupation with sleep (</a:t>
            </a:r>
            <a:r>
              <a:rPr lang="en-US" altLang="ja-JP" sz="2800" i="1" dirty="0">
                <a:latin typeface="Times New Roman" pitchFamily="18" charset="0"/>
                <a:cs typeface="Times New Roman" pitchFamily="18" charset="0"/>
              </a:rPr>
              <a:t>r</a:t>
            </a:r>
            <a:r>
              <a:rPr lang="en-US" altLang="ja-JP" sz="2800" dirty="0">
                <a:latin typeface="Times New Roman" pitchFamily="18" charset="0"/>
                <a:cs typeface="Times New Roman" pitchFamily="18" charset="0"/>
              </a:rPr>
              <a:t>(119)=.176; </a:t>
            </a:r>
            <a:r>
              <a:rPr lang="en-US" altLang="ja-JP" sz="2800" i="1" dirty="0" smtClean="0">
                <a:latin typeface="Times New Roman" pitchFamily="18" charset="0"/>
                <a:cs typeface="Times New Roman" pitchFamily="18" charset="0"/>
              </a:rPr>
              <a:t>p</a:t>
            </a:r>
            <a:r>
              <a:rPr lang="en-US" altLang="ja-JP" sz="2800" dirty="0">
                <a:latin typeface="Times New Roman" pitchFamily="18" charset="0"/>
                <a:cs typeface="Times New Roman" pitchFamily="18" charset="0"/>
              </a:rPr>
              <a:t>=</a:t>
            </a:r>
            <a:r>
              <a:rPr lang="en-US" altLang="ja-JP" sz="2800" dirty="0" smtClean="0">
                <a:latin typeface="Times New Roman" pitchFamily="18" charset="0"/>
                <a:cs typeface="Times New Roman" pitchFamily="18" charset="0"/>
              </a:rPr>
              <a:t>.05</a:t>
            </a:r>
            <a:r>
              <a:rPr lang="en-US" altLang="ja-JP" sz="2800" dirty="0">
                <a:latin typeface="Times New Roman" pitchFamily="18" charset="0"/>
                <a:cs typeface="Times New Roman" pitchFamily="18" charset="0"/>
              </a:rPr>
              <a:t>). </a:t>
            </a:r>
            <a:endParaRPr lang="en-US" sz="2800" dirty="0">
              <a:latin typeface="Times New Roman" pitchFamily="18" charset="0"/>
              <a:cs typeface="Times New Roman" pitchFamily="18" charset="0"/>
            </a:endParaRPr>
          </a:p>
        </p:txBody>
      </p:sp>
      <p:sp>
        <p:nvSpPr>
          <p:cNvPr id="156" name="Text Box 59"/>
          <p:cNvSpPr txBox="1">
            <a:spLocks noChangeArrowheads="1"/>
          </p:cNvSpPr>
          <p:nvPr/>
        </p:nvSpPr>
        <p:spPr bwMode="auto">
          <a:xfrm>
            <a:off x="32980841" y="6526901"/>
            <a:ext cx="10368825" cy="21799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accent2"/>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lIns="86272" tIns="43135" rIns="86272" bIns="43135">
            <a:spAutoFit/>
          </a:bodyPr>
          <a:lstStyle>
            <a:lvl1pPr eaLnBrk="0" hangingPunct="0">
              <a:defRPr sz="2400">
                <a:solidFill>
                  <a:schemeClr val="tx1"/>
                </a:solidFill>
                <a:latin typeface="Helvetica" pitchFamily="-84" charset="0"/>
                <a:ea typeface="MS PGothic" pitchFamily="34" charset="-128"/>
              </a:defRPr>
            </a:lvl1pPr>
            <a:lvl2pPr marL="742950" indent="-285750" eaLnBrk="0" hangingPunct="0">
              <a:defRPr sz="2400">
                <a:solidFill>
                  <a:schemeClr val="tx1"/>
                </a:solidFill>
                <a:latin typeface="Helvetica" pitchFamily="-84" charset="0"/>
                <a:ea typeface="MS PGothic" pitchFamily="34" charset="-128"/>
              </a:defRPr>
            </a:lvl2pPr>
            <a:lvl3pPr marL="1143000" indent="-228600" eaLnBrk="0" hangingPunct="0">
              <a:defRPr sz="2400">
                <a:solidFill>
                  <a:schemeClr val="tx1"/>
                </a:solidFill>
                <a:latin typeface="Helvetica" pitchFamily="-84" charset="0"/>
                <a:ea typeface="MS PGothic" pitchFamily="34" charset="-128"/>
              </a:defRPr>
            </a:lvl3pPr>
            <a:lvl4pPr marL="1600200" indent="-228600" eaLnBrk="0" hangingPunct="0">
              <a:defRPr sz="2400">
                <a:solidFill>
                  <a:schemeClr val="tx1"/>
                </a:solidFill>
                <a:latin typeface="Helvetica" pitchFamily="-84" charset="0"/>
                <a:ea typeface="MS PGothic" pitchFamily="34" charset="-128"/>
              </a:defRPr>
            </a:lvl4pPr>
            <a:lvl5pPr marL="2057400" indent="-228600" eaLnBrk="0" hangingPunct="0">
              <a:defRPr sz="2400">
                <a:solidFill>
                  <a:schemeClr val="tx1"/>
                </a:solidFill>
                <a:latin typeface="Helvetica" pitchFamily="-84" charset="0"/>
                <a:ea typeface="MS PGothic" pitchFamily="34" charset="-128"/>
              </a:defRPr>
            </a:lvl5pPr>
            <a:lvl6pPr marL="2514600" indent="-228600" eaLnBrk="0" fontAlgn="base" hangingPunct="0">
              <a:spcBef>
                <a:spcPct val="0"/>
              </a:spcBef>
              <a:spcAft>
                <a:spcPct val="0"/>
              </a:spcAft>
              <a:defRPr sz="2400">
                <a:solidFill>
                  <a:schemeClr val="tx1"/>
                </a:solidFill>
                <a:latin typeface="Helvetica" pitchFamily="-84" charset="0"/>
                <a:ea typeface="MS PGothic" pitchFamily="34" charset="-128"/>
              </a:defRPr>
            </a:lvl6pPr>
            <a:lvl7pPr marL="2971800" indent="-228600" eaLnBrk="0" fontAlgn="base" hangingPunct="0">
              <a:spcBef>
                <a:spcPct val="0"/>
              </a:spcBef>
              <a:spcAft>
                <a:spcPct val="0"/>
              </a:spcAft>
              <a:defRPr sz="2400">
                <a:solidFill>
                  <a:schemeClr val="tx1"/>
                </a:solidFill>
                <a:latin typeface="Helvetica" pitchFamily="-84" charset="0"/>
                <a:ea typeface="MS PGothic" pitchFamily="34" charset="-128"/>
              </a:defRPr>
            </a:lvl7pPr>
            <a:lvl8pPr marL="3429000" indent="-228600" eaLnBrk="0" fontAlgn="base" hangingPunct="0">
              <a:spcBef>
                <a:spcPct val="0"/>
              </a:spcBef>
              <a:spcAft>
                <a:spcPct val="0"/>
              </a:spcAft>
              <a:defRPr sz="2400">
                <a:solidFill>
                  <a:schemeClr val="tx1"/>
                </a:solidFill>
                <a:latin typeface="Helvetica" pitchFamily="-84" charset="0"/>
                <a:ea typeface="MS PGothic" pitchFamily="34" charset="-128"/>
              </a:defRPr>
            </a:lvl8pPr>
            <a:lvl9pPr marL="3886200" indent="-228600" eaLnBrk="0" fontAlgn="base" hangingPunct="0">
              <a:spcBef>
                <a:spcPct val="0"/>
              </a:spcBef>
              <a:spcAft>
                <a:spcPct val="0"/>
              </a:spcAft>
              <a:defRPr sz="2400">
                <a:solidFill>
                  <a:schemeClr val="tx1"/>
                </a:solidFill>
                <a:latin typeface="Helvetica" pitchFamily="-84" charset="0"/>
                <a:ea typeface="MS PGothic" pitchFamily="34" charset="-128"/>
              </a:defRPr>
            </a:lvl9pPr>
          </a:lstStyle>
          <a:p>
            <a:pPr algn="ctr" eaLnBrk="1" hangingPunct="1">
              <a:spcBef>
                <a:spcPts val="0"/>
              </a:spcBef>
            </a:pPr>
            <a:r>
              <a:rPr lang="en-US" sz="5600" b="1" dirty="0">
                <a:solidFill>
                  <a:srgbClr val="BC4626"/>
                </a:solidFill>
                <a:latin typeface="Times New Roman" pitchFamily="18" charset="0"/>
                <a:cs typeface="Times New Roman" pitchFamily="18" charset="0"/>
              </a:rPr>
              <a:t>Passive</a:t>
            </a:r>
            <a:r>
              <a:rPr lang="en-US" sz="4000" b="1" dirty="0">
                <a:solidFill>
                  <a:srgbClr val="BC4626"/>
                </a:solidFill>
                <a:latin typeface="Times New Roman" pitchFamily="18" charset="0"/>
                <a:cs typeface="Times New Roman" pitchFamily="18" charset="0"/>
              </a:rPr>
              <a:t> bedtime social technology use, consistently predicted disrupted sleep outcomes for students or faculty/staff.</a:t>
            </a:r>
          </a:p>
        </p:txBody>
      </p:sp>
      <p:sp>
        <p:nvSpPr>
          <p:cNvPr id="157" name="Text Box 59"/>
          <p:cNvSpPr txBox="1">
            <a:spLocks noChangeArrowheads="1"/>
          </p:cNvSpPr>
          <p:nvPr/>
        </p:nvSpPr>
        <p:spPr bwMode="auto">
          <a:xfrm>
            <a:off x="14898965" y="17262997"/>
            <a:ext cx="17463533" cy="23646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accent2"/>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lIns="86272" tIns="43135" rIns="86272" bIns="43135">
            <a:spAutoFit/>
          </a:bodyPr>
          <a:lstStyle>
            <a:lvl1pPr eaLnBrk="0" hangingPunct="0">
              <a:defRPr sz="2400">
                <a:solidFill>
                  <a:schemeClr val="tx1"/>
                </a:solidFill>
                <a:latin typeface="Helvetica" pitchFamily="-84" charset="0"/>
                <a:ea typeface="MS PGothic" pitchFamily="34" charset="-128"/>
              </a:defRPr>
            </a:lvl1pPr>
            <a:lvl2pPr marL="742950" indent="-285750" eaLnBrk="0" hangingPunct="0">
              <a:defRPr sz="2400">
                <a:solidFill>
                  <a:schemeClr val="tx1"/>
                </a:solidFill>
                <a:latin typeface="Helvetica" pitchFamily="-84" charset="0"/>
                <a:ea typeface="MS PGothic" pitchFamily="34" charset="-128"/>
              </a:defRPr>
            </a:lvl2pPr>
            <a:lvl3pPr marL="1143000" indent="-228600" eaLnBrk="0" hangingPunct="0">
              <a:defRPr sz="2400">
                <a:solidFill>
                  <a:schemeClr val="tx1"/>
                </a:solidFill>
                <a:latin typeface="Helvetica" pitchFamily="-84" charset="0"/>
                <a:ea typeface="MS PGothic" pitchFamily="34" charset="-128"/>
              </a:defRPr>
            </a:lvl3pPr>
            <a:lvl4pPr marL="1600200" indent="-228600" eaLnBrk="0" hangingPunct="0">
              <a:defRPr sz="2400">
                <a:solidFill>
                  <a:schemeClr val="tx1"/>
                </a:solidFill>
                <a:latin typeface="Helvetica" pitchFamily="-84" charset="0"/>
                <a:ea typeface="MS PGothic" pitchFamily="34" charset="-128"/>
              </a:defRPr>
            </a:lvl4pPr>
            <a:lvl5pPr marL="2057400" indent="-228600" eaLnBrk="0" hangingPunct="0">
              <a:defRPr sz="2400">
                <a:solidFill>
                  <a:schemeClr val="tx1"/>
                </a:solidFill>
                <a:latin typeface="Helvetica" pitchFamily="-84" charset="0"/>
                <a:ea typeface="MS PGothic" pitchFamily="34" charset="-128"/>
              </a:defRPr>
            </a:lvl5pPr>
            <a:lvl6pPr marL="2514600" indent="-228600" eaLnBrk="0" fontAlgn="base" hangingPunct="0">
              <a:spcBef>
                <a:spcPct val="0"/>
              </a:spcBef>
              <a:spcAft>
                <a:spcPct val="0"/>
              </a:spcAft>
              <a:defRPr sz="2400">
                <a:solidFill>
                  <a:schemeClr val="tx1"/>
                </a:solidFill>
                <a:latin typeface="Helvetica" pitchFamily="-84" charset="0"/>
                <a:ea typeface="MS PGothic" pitchFamily="34" charset="-128"/>
              </a:defRPr>
            </a:lvl6pPr>
            <a:lvl7pPr marL="2971800" indent="-228600" eaLnBrk="0" fontAlgn="base" hangingPunct="0">
              <a:spcBef>
                <a:spcPct val="0"/>
              </a:spcBef>
              <a:spcAft>
                <a:spcPct val="0"/>
              </a:spcAft>
              <a:defRPr sz="2400">
                <a:solidFill>
                  <a:schemeClr val="tx1"/>
                </a:solidFill>
                <a:latin typeface="Helvetica" pitchFamily="-84" charset="0"/>
                <a:ea typeface="MS PGothic" pitchFamily="34" charset="-128"/>
              </a:defRPr>
            </a:lvl7pPr>
            <a:lvl8pPr marL="3429000" indent="-228600" eaLnBrk="0" fontAlgn="base" hangingPunct="0">
              <a:spcBef>
                <a:spcPct val="0"/>
              </a:spcBef>
              <a:spcAft>
                <a:spcPct val="0"/>
              </a:spcAft>
              <a:defRPr sz="2400">
                <a:solidFill>
                  <a:schemeClr val="tx1"/>
                </a:solidFill>
                <a:latin typeface="Helvetica" pitchFamily="-84" charset="0"/>
                <a:ea typeface="MS PGothic" pitchFamily="34" charset="-128"/>
              </a:defRPr>
            </a:lvl8pPr>
            <a:lvl9pPr marL="3886200" indent="-228600" eaLnBrk="0" fontAlgn="base" hangingPunct="0">
              <a:spcBef>
                <a:spcPct val="0"/>
              </a:spcBef>
              <a:spcAft>
                <a:spcPct val="0"/>
              </a:spcAft>
              <a:defRPr sz="2400">
                <a:solidFill>
                  <a:schemeClr val="tx1"/>
                </a:solidFill>
                <a:latin typeface="Helvetica" pitchFamily="-84" charset="0"/>
                <a:ea typeface="MS PGothic" pitchFamily="34" charset="-128"/>
              </a:defRPr>
            </a:lvl9pPr>
          </a:lstStyle>
          <a:p>
            <a:pPr algn="ctr" eaLnBrk="1" hangingPunct="1">
              <a:spcBef>
                <a:spcPts val="0"/>
              </a:spcBef>
            </a:pPr>
            <a:r>
              <a:rPr lang="en-US" sz="6000" b="1" dirty="0">
                <a:solidFill>
                  <a:srgbClr val="BC4626"/>
                </a:solidFill>
                <a:latin typeface="Times New Roman" pitchFamily="18" charset="0"/>
                <a:cs typeface="Times New Roman" pitchFamily="18" charset="0"/>
              </a:rPr>
              <a:t>Active</a:t>
            </a:r>
            <a:r>
              <a:rPr lang="en-US" sz="4400" b="1" dirty="0">
                <a:solidFill>
                  <a:srgbClr val="BC4626"/>
                </a:solidFill>
                <a:latin typeface="Times New Roman" pitchFamily="18" charset="0"/>
                <a:cs typeface="Times New Roman" pitchFamily="18" charset="0"/>
              </a:rPr>
              <a:t> bedtime social technology use </a:t>
            </a:r>
            <a:r>
              <a:rPr lang="en-US" sz="4400" b="1" u="sng" dirty="0">
                <a:solidFill>
                  <a:srgbClr val="BC4626"/>
                </a:solidFill>
                <a:latin typeface="Times New Roman" pitchFamily="18" charset="0"/>
                <a:cs typeface="Times New Roman" pitchFamily="18" charset="0"/>
              </a:rPr>
              <a:t>DID</a:t>
            </a:r>
            <a:r>
              <a:rPr lang="en-US" sz="4400" b="1" dirty="0">
                <a:solidFill>
                  <a:srgbClr val="BC4626"/>
                </a:solidFill>
                <a:latin typeface="Times New Roman" pitchFamily="18" charset="0"/>
                <a:cs typeface="Times New Roman" pitchFamily="18" charset="0"/>
              </a:rPr>
              <a:t> </a:t>
            </a:r>
          </a:p>
          <a:p>
            <a:pPr algn="ctr" eaLnBrk="1" hangingPunct="1">
              <a:spcBef>
                <a:spcPts val="0"/>
              </a:spcBef>
            </a:pPr>
            <a:r>
              <a:rPr lang="en-US" sz="4400" b="1" dirty="0">
                <a:solidFill>
                  <a:srgbClr val="BC4626"/>
                </a:solidFill>
                <a:latin typeface="Times New Roman" pitchFamily="18" charset="0"/>
                <a:cs typeface="Times New Roman" pitchFamily="18" charset="0"/>
              </a:rPr>
              <a:t>predict disrupted sleep outcome variables </a:t>
            </a:r>
          </a:p>
          <a:p>
            <a:pPr algn="ctr" eaLnBrk="1" hangingPunct="1">
              <a:spcBef>
                <a:spcPts val="0"/>
              </a:spcBef>
            </a:pPr>
            <a:r>
              <a:rPr lang="en-US" sz="4400" b="1" dirty="0">
                <a:solidFill>
                  <a:srgbClr val="BC4626"/>
                </a:solidFill>
                <a:latin typeface="Times New Roman" pitchFamily="18" charset="0"/>
                <a:cs typeface="Times New Roman" pitchFamily="18" charset="0"/>
              </a:rPr>
              <a:t>for students and faculty/staff.</a:t>
            </a:r>
          </a:p>
        </p:txBody>
      </p:sp>
      <p:sp>
        <p:nvSpPr>
          <p:cNvPr id="6" name="TextBox 5"/>
          <p:cNvSpPr txBox="1"/>
          <p:nvPr/>
        </p:nvSpPr>
        <p:spPr>
          <a:xfrm>
            <a:off x="38104617" y="30992660"/>
            <a:ext cx="4333785" cy="1323439"/>
          </a:xfrm>
          <a:prstGeom prst="rect">
            <a:avLst/>
          </a:prstGeom>
          <a:noFill/>
        </p:spPr>
        <p:txBody>
          <a:bodyPr wrap="square" rtlCol="0">
            <a:spAutoFit/>
          </a:bodyPr>
          <a:lstStyle/>
          <a:p>
            <a:r>
              <a:rPr lang="en-US" sz="2000" b="1" dirty="0">
                <a:latin typeface="Times New Roman" pitchFamily="18" charset="0"/>
                <a:cs typeface="Times New Roman" pitchFamily="18" charset="0"/>
              </a:rPr>
              <a:t>Thank you to The Nancy and Craig Wood Odyssey Professorship at Hendrix College for financial support.</a:t>
            </a:r>
          </a:p>
          <a:p>
            <a:endParaRPr lang="en-US" sz="2000" dirty="0"/>
          </a:p>
        </p:txBody>
      </p:sp>
      <p:pic>
        <p:nvPicPr>
          <p:cNvPr id="4" name="Picture 3">
            <a:extLst>
              <a:ext uri="{FF2B5EF4-FFF2-40B4-BE49-F238E27FC236}">
                <a16:creationId xmlns:a16="http://schemas.microsoft.com/office/drawing/2014/main" xmlns="" id="{DF3F5B9F-1A6B-418B-ADE3-0A73BFC8F02C}"/>
              </a:ext>
            </a:extLst>
          </p:cNvPr>
          <p:cNvPicPr>
            <a:picLocks noChangeAspect="1"/>
          </p:cNvPicPr>
          <p:nvPr/>
        </p:nvPicPr>
        <p:blipFill rotWithShape="1">
          <a:blip r:embed="rId9"/>
          <a:srcRect b="5685"/>
          <a:stretch/>
        </p:blipFill>
        <p:spPr>
          <a:xfrm>
            <a:off x="18718254" y="19759528"/>
            <a:ext cx="14090981" cy="9577939"/>
          </a:xfrm>
          <a:prstGeom prst="rect">
            <a:avLst/>
          </a:prstGeom>
        </p:spPr>
      </p:pic>
      <p:sp>
        <p:nvSpPr>
          <p:cNvPr id="127" name="Text Box 40">
            <a:extLst>
              <a:ext uri="{FF2B5EF4-FFF2-40B4-BE49-F238E27FC236}">
                <a16:creationId xmlns:a16="http://schemas.microsoft.com/office/drawing/2014/main" xmlns="" id="{0A1A7E38-336E-4A78-A05C-5F0014B1B902}"/>
              </a:ext>
            </a:extLst>
          </p:cNvPr>
          <p:cNvSpPr txBox="1">
            <a:spLocks noChangeArrowheads="1"/>
          </p:cNvSpPr>
          <p:nvPr/>
        </p:nvSpPr>
        <p:spPr bwMode="auto">
          <a:xfrm>
            <a:off x="24907399" y="26992488"/>
            <a:ext cx="2839239"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defTabSz="4389438">
              <a:spcBef>
                <a:spcPct val="20000"/>
              </a:spcBef>
              <a:buChar char="•"/>
              <a:defRPr sz="15400">
                <a:solidFill>
                  <a:schemeClr val="tx1"/>
                </a:solidFill>
                <a:latin typeface="Arial" panose="020B0604020202020204" pitchFamily="34" charset="0"/>
              </a:defRPr>
            </a:lvl1pPr>
            <a:lvl2pPr marL="742950" indent="-285750" defTabSz="4389438">
              <a:spcBef>
                <a:spcPct val="20000"/>
              </a:spcBef>
              <a:buChar char="–"/>
              <a:defRPr sz="13400">
                <a:solidFill>
                  <a:schemeClr val="tx1"/>
                </a:solidFill>
                <a:latin typeface="Arial" panose="020B0604020202020204" pitchFamily="34" charset="0"/>
              </a:defRPr>
            </a:lvl2pPr>
            <a:lvl3pPr marL="1143000" indent="-228600" defTabSz="4389438">
              <a:spcBef>
                <a:spcPct val="20000"/>
              </a:spcBef>
              <a:buChar char="•"/>
              <a:defRPr sz="11500">
                <a:solidFill>
                  <a:schemeClr val="tx1"/>
                </a:solidFill>
                <a:latin typeface="Arial" panose="020B0604020202020204" pitchFamily="34" charset="0"/>
              </a:defRPr>
            </a:lvl3pPr>
            <a:lvl4pPr marL="1600200" indent="-228600" defTabSz="4389438">
              <a:spcBef>
                <a:spcPct val="20000"/>
              </a:spcBef>
              <a:buChar char="–"/>
              <a:defRPr sz="9600">
                <a:solidFill>
                  <a:schemeClr val="tx1"/>
                </a:solidFill>
                <a:latin typeface="Arial" panose="020B0604020202020204" pitchFamily="34" charset="0"/>
              </a:defRPr>
            </a:lvl4pPr>
            <a:lvl5pPr marL="2057400" indent="-228600" defTabSz="4389438">
              <a:spcBef>
                <a:spcPct val="20000"/>
              </a:spcBef>
              <a:buChar char="»"/>
              <a:defRPr sz="9600">
                <a:solidFill>
                  <a:schemeClr val="tx1"/>
                </a:solidFill>
                <a:latin typeface="Arial" panose="020B0604020202020204" pitchFamily="34" charset="0"/>
              </a:defRPr>
            </a:lvl5pPr>
            <a:lvl6pPr marL="2514600" indent="-228600" defTabSz="4389438" eaLnBrk="0" fontAlgn="base" hangingPunct="0">
              <a:spcBef>
                <a:spcPct val="20000"/>
              </a:spcBef>
              <a:spcAft>
                <a:spcPct val="0"/>
              </a:spcAft>
              <a:buChar char="»"/>
              <a:defRPr sz="9600">
                <a:solidFill>
                  <a:schemeClr val="tx1"/>
                </a:solidFill>
                <a:latin typeface="Arial" panose="020B0604020202020204" pitchFamily="34" charset="0"/>
              </a:defRPr>
            </a:lvl6pPr>
            <a:lvl7pPr marL="2971800" indent="-228600" defTabSz="4389438" eaLnBrk="0" fontAlgn="base" hangingPunct="0">
              <a:spcBef>
                <a:spcPct val="20000"/>
              </a:spcBef>
              <a:spcAft>
                <a:spcPct val="0"/>
              </a:spcAft>
              <a:buChar char="»"/>
              <a:defRPr sz="9600">
                <a:solidFill>
                  <a:schemeClr val="tx1"/>
                </a:solidFill>
                <a:latin typeface="Arial" panose="020B0604020202020204" pitchFamily="34" charset="0"/>
              </a:defRPr>
            </a:lvl7pPr>
            <a:lvl8pPr marL="3429000" indent="-228600" defTabSz="4389438" eaLnBrk="0" fontAlgn="base" hangingPunct="0">
              <a:spcBef>
                <a:spcPct val="20000"/>
              </a:spcBef>
              <a:spcAft>
                <a:spcPct val="0"/>
              </a:spcAft>
              <a:buChar char="»"/>
              <a:defRPr sz="9600">
                <a:solidFill>
                  <a:schemeClr val="tx1"/>
                </a:solidFill>
                <a:latin typeface="Arial" panose="020B0604020202020204" pitchFamily="34" charset="0"/>
              </a:defRPr>
            </a:lvl8pPr>
            <a:lvl9pPr marL="3886200" indent="-228600" defTabSz="4389438" eaLnBrk="0" fontAlgn="base" hangingPunct="0">
              <a:spcBef>
                <a:spcPct val="20000"/>
              </a:spcBef>
              <a:spcAft>
                <a:spcPct val="0"/>
              </a:spcAft>
              <a:buChar char="»"/>
              <a:defRPr sz="9600">
                <a:solidFill>
                  <a:schemeClr val="tx1"/>
                </a:solidFill>
                <a:latin typeface="Arial" panose="020B0604020202020204" pitchFamily="34" charset="0"/>
              </a:defRPr>
            </a:lvl9pPr>
          </a:lstStyle>
          <a:p>
            <a:pPr eaLnBrk="1" hangingPunct="1">
              <a:spcBef>
                <a:spcPct val="0"/>
              </a:spcBef>
              <a:buFontTx/>
              <a:buNone/>
            </a:pPr>
            <a:r>
              <a:rPr lang="en-US" altLang="en-US" sz="3600" b="1" dirty="0">
                <a:latin typeface="Times New Roman" panose="02020603050405020304" pitchFamily="18" charset="0"/>
              </a:rPr>
              <a:t>Sleep Quality</a:t>
            </a:r>
          </a:p>
        </p:txBody>
      </p:sp>
      <p:sp>
        <p:nvSpPr>
          <p:cNvPr id="129" name="Text Box 40">
            <a:extLst>
              <a:ext uri="{FF2B5EF4-FFF2-40B4-BE49-F238E27FC236}">
                <a16:creationId xmlns:a16="http://schemas.microsoft.com/office/drawing/2014/main" xmlns="" id="{6FFF99AC-2E7B-485D-A1E2-C1F80040DC93}"/>
              </a:ext>
            </a:extLst>
          </p:cNvPr>
          <p:cNvSpPr txBox="1">
            <a:spLocks noChangeArrowheads="1"/>
          </p:cNvSpPr>
          <p:nvPr/>
        </p:nvSpPr>
        <p:spPr bwMode="auto">
          <a:xfrm>
            <a:off x="19155315" y="29299829"/>
            <a:ext cx="13199896"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defTabSz="4389438">
              <a:spcBef>
                <a:spcPct val="20000"/>
              </a:spcBef>
              <a:buChar char="•"/>
              <a:defRPr sz="15400">
                <a:solidFill>
                  <a:schemeClr val="tx1"/>
                </a:solidFill>
                <a:latin typeface="Arial" panose="020B0604020202020204" pitchFamily="34" charset="0"/>
              </a:defRPr>
            </a:lvl1pPr>
            <a:lvl2pPr marL="742950" indent="-285750" defTabSz="4389438">
              <a:spcBef>
                <a:spcPct val="20000"/>
              </a:spcBef>
              <a:buChar char="–"/>
              <a:defRPr sz="13400">
                <a:solidFill>
                  <a:schemeClr val="tx1"/>
                </a:solidFill>
                <a:latin typeface="Arial" panose="020B0604020202020204" pitchFamily="34" charset="0"/>
              </a:defRPr>
            </a:lvl2pPr>
            <a:lvl3pPr marL="1143000" indent="-228600" defTabSz="4389438">
              <a:spcBef>
                <a:spcPct val="20000"/>
              </a:spcBef>
              <a:buChar char="•"/>
              <a:defRPr sz="11500">
                <a:solidFill>
                  <a:schemeClr val="tx1"/>
                </a:solidFill>
                <a:latin typeface="Arial" panose="020B0604020202020204" pitchFamily="34" charset="0"/>
              </a:defRPr>
            </a:lvl3pPr>
            <a:lvl4pPr marL="1600200" indent="-228600" defTabSz="4389438">
              <a:spcBef>
                <a:spcPct val="20000"/>
              </a:spcBef>
              <a:buChar char="–"/>
              <a:defRPr sz="9600">
                <a:solidFill>
                  <a:schemeClr val="tx1"/>
                </a:solidFill>
                <a:latin typeface="Arial" panose="020B0604020202020204" pitchFamily="34" charset="0"/>
              </a:defRPr>
            </a:lvl4pPr>
            <a:lvl5pPr marL="2057400" indent="-228600" defTabSz="4389438">
              <a:spcBef>
                <a:spcPct val="20000"/>
              </a:spcBef>
              <a:buChar char="»"/>
              <a:defRPr sz="9600">
                <a:solidFill>
                  <a:schemeClr val="tx1"/>
                </a:solidFill>
                <a:latin typeface="Arial" panose="020B0604020202020204" pitchFamily="34" charset="0"/>
              </a:defRPr>
            </a:lvl5pPr>
            <a:lvl6pPr marL="2514600" indent="-228600" defTabSz="4389438" eaLnBrk="0" fontAlgn="base" hangingPunct="0">
              <a:spcBef>
                <a:spcPct val="20000"/>
              </a:spcBef>
              <a:spcAft>
                <a:spcPct val="0"/>
              </a:spcAft>
              <a:buChar char="»"/>
              <a:defRPr sz="9600">
                <a:solidFill>
                  <a:schemeClr val="tx1"/>
                </a:solidFill>
                <a:latin typeface="Arial" panose="020B0604020202020204" pitchFamily="34" charset="0"/>
              </a:defRPr>
            </a:lvl6pPr>
            <a:lvl7pPr marL="2971800" indent="-228600" defTabSz="4389438" eaLnBrk="0" fontAlgn="base" hangingPunct="0">
              <a:spcBef>
                <a:spcPct val="20000"/>
              </a:spcBef>
              <a:spcAft>
                <a:spcPct val="0"/>
              </a:spcAft>
              <a:buChar char="»"/>
              <a:defRPr sz="9600">
                <a:solidFill>
                  <a:schemeClr val="tx1"/>
                </a:solidFill>
                <a:latin typeface="Arial" panose="020B0604020202020204" pitchFamily="34" charset="0"/>
              </a:defRPr>
            </a:lvl7pPr>
            <a:lvl8pPr marL="3429000" indent="-228600" defTabSz="4389438" eaLnBrk="0" fontAlgn="base" hangingPunct="0">
              <a:spcBef>
                <a:spcPct val="20000"/>
              </a:spcBef>
              <a:spcAft>
                <a:spcPct val="0"/>
              </a:spcAft>
              <a:buChar char="»"/>
              <a:defRPr sz="9600">
                <a:solidFill>
                  <a:schemeClr val="tx1"/>
                </a:solidFill>
                <a:latin typeface="Arial" panose="020B0604020202020204" pitchFamily="34" charset="0"/>
              </a:defRPr>
            </a:lvl8pPr>
            <a:lvl9pPr marL="3886200" indent="-228600" defTabSz="4389438" eaLnBrk="0" fontAlgn="base" hangingPunct="0">
              <a:spcBef>
                <a:spcPct val="20000"/>
              </a:spcBef>
              <a:spcAft>
                <a:spcPct val="0"/>
              </a:spcAft>
              <a:buChar char="»"/>
              <a:defRPr sz="9600">
                <a:solidFill>
                  <a:schemeClr val="tx1"/>
                </a:solidFill>
                <a:latin typeface="Arial" panose="020B0604020202020204" pitchFamily="34" charset="0"/>
              </a:defRPr>
            </a:lvl9pPr>
          </a:lstStyle>
          <a:p>
            <a:pPr eaLnBrk="1" hangingPunct="1">
              <a:spcBef>
                <a:spcPct val="0"/>
              </a:spcBef>
              <a:buFontTx/>
              <a:buNone/>
            </a:pPr>
            <a:r>
              <a:rPr lang="en-US" altLang="en-US" sz="3600" b="1" dirty="0">
                <a:latin typeface="Times New Roman" panose="02020603050405020304" pitchFamily="18" charset="0"/>
              </a:rPr>
              <a:t>Correlation with ACTIVE Bedtime Social Technology Use (*</a:t>
            </a:r>
            <a:r>
              <a:rPr lang="en-US" altLang="en-US" sz="3600" b="1" i="1" dirty="0">
                <a:latin typeface="Times New Roman" panose="02020603050405020304" pitchFamily="18" charset="0"/>
              </a:rPr>
              <a:t>p</a:t>
            </a:r>
            <a:r>
              <a:rPr lang="en-US" altLang="en-US" sz="3600" b="1" dirty="0">
                <a:latin typeface="Times New Roman" panose="02020603050405020304" pitchFamily="18" charset="0"/>
              </a:rPr>
              <a:t>&lt;.05)</a:t>
            </a:r>
          </a:p>
        </p:txBody>
      </p:sp>
      <p:sp>
        <p:nvSpPr>
          <p:cNvPr id="130" name="Text Box 40">
            <a:extLst>
              <a:ext uri="{FF2B5EF4-FFF2-40B4-BE49-F238E27FC236}">
                <a16:creationId xmlns:a16="http://schemas.microsoft.com/office/drawing/2014/main" xmlns="" id="{8FF86456-F6E0-4B55-B03B-1F08F7011A7C}"/>
              </a:ext>
            </a:extLst>
          </p:cNvPr>
          <p:cNvSpPr txBox="1">
            <a:spLocks noChangeArrowheads="1"/>
          </p:cNvSpPr>
          <p:nvPr/>
        </p:nvSpPr>
        <p:spPr bwMode="auto">
          <a:xfrm>
            <a:off x="20740442" y="20739344"/>
            <a:ext cx="3967753"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defTabSz="4389438">
              <a:spcBef>
                <a:spcPct val="20000"/>
              </a:spcBef>
              <a:buChar char="•"/>
              <a:defRPr sz="15400">
                <a:solidFill>
                  <a:schemeClr val="tx1"/>
                </a:solidFill>
                <a:latin typeface="Arial" panose="020B0604020202020204" pitchFamily="34" charset="0"/>
              </a:defRPr>
            </a:lvl1pPr>
            <a:lvl2pPr marL="742950" indent="-285750" defTabSz="4389438">
              <a:spcBef>
                <a:spcPct val="20000"/>
              </a:spcBef>
              <a:buChar char="–"/>
              <a:defRPr sz="13400">
                <a:solidFill>
                  <a:schemeClr val="tx1"/>
                </a:solidFill>
                <a:latin typeface="Arial" panose="020B0604020202020204" pitchFamily="34" charset="0"/>
              </a:defRPr>
            </a:lvl2pPr>
            <a:lvl3pPr marL="1143000" indent="-228600" defTabSz="4389438">
              <a:spcBef>
                <a:spcPct val="20000"/>
              </a:spcBef>
              <a:buChar char="•"/>
              <a:defRPr sz="11500">
                <a:solidFill>
                  <a:schemeClr val="tx1"/>
                </a:solidFill>
                <a:latin typeface="Arial" panose="020B0604020202020204" pitchFamily="34" charset="0"/>
              </a:defRPr>
            </a:lvl3pPr>
            <a:lvl4pPr marL="1600200" indent="-228600" defTabSz="4389438">
              <a:spcBef>
                <a:spcPct val="20000"/>
              </a:spcBef>
              <a:buChar char="–"/>
              <a:defRPr sz="9600">
                <a:solidFill>
                  <a:schemeClr val="tx1"/>
                </a:solidFill>
                <a:latin typeface="Arial" panose="020B0604020202020204" pitchFamily="34" charset="0"/>
              </a:defRPr>
            </a:lvl4pPr>
            <a:lvl5pPr marL="2057400" indent="-228600" defTabSz="4389438">
              <a:spcBef>
                <a:spcPct val="20000"/>
              </a:spcBef>
              <a:buChar char="»"/>
              <a:defRPr sz="9600">
                <a:solidFill>
                  <a:schemeClr val="tx1"/>
                </a:solidFill>
                <a:latin typeface="Arial" panose="020B0604020202020204" pitchFamily="34" charset="0"/>
              </a:defRPr>
            </a:lvl5pPr>
            <a:lvl6pPr marL="2514600" indent="-228600" defTabSz="4389438" eaLnBrk="0" fontAlgn="base" hangingPunct="0">
              <a:spcBef>
                <a:spcPct val="20000"/>
              </a:spcBef>
              <a:spcAft>
                <a:spcPct val="0"/>
              </a:spcAft>
              <a:buChar char="»"/>
              <a:defRPr sz="9600">
                <a:solidFill>
                  <a:schemeClr val="tx1"/>
                </a:solidFill>
                <a:latin typeface="Arial" panose="020B0604020202020204" pitchFamily="34" charset="0"/>
              </a:defRPr>
            </a:lvl6pPr>
            <a:lvl7pPr marL="2971800" indent="-228600" defTabSz="4389438" eaLnBrk="0" fontAlgn="base" hangingPunct="0">
              <a:spcBef>
                <a:spcPct val="20000"/>
              </a:spcBef>
              <a:spcAft>
                <a:spcPct val="0"/>
              </a:spcAft>
              <a:buChar char="»"/>
              <a:defRPr sz="9600">
                <a:solidFill>
                  <a:schemeClr val="tx1"/>
                </a:solidFill>
                <a:latin typeface="Arial" panose="020B0604020202020204" pitchFamily="34" charset="0"/>
              </a:defRPr>
            </a:lvl7pPr>
            <a:lvl8pPr marL="3429000" indent="-228600" defTabSz="4389438" eaLnBrk="0" fontAlgn="base" hangingPunct="0">
              <a:spcBef>
                <a:spcPct val="20000"/>
              </a:spcBef>
              <a:spcAft>
                <a:spcPct val="0"/>
              </a:spcAft>
              <a:buChar char="»"/>
              <a:defRPr sz="9600">
                <a:solidFill>
                  <a:schemeClr val="tx1"/>
                </a:solidFill>
                <a:latin typeface="Arial" panose="020B0604020202020204" pitchFamily="34" charset="0"/>
              </a:defRPr>
            </a:lvl8pPr>
            <a:lvl9pPr marL="3886200" indent="-228600" defTabSz="4389438" eaLnBrk="0" fontAlgn="base" hangingPunct="0">
              <a:spcBef>
                <a:spcPct val="20000"/>
              </a:spcBef>
              <a:spcAft>
                <a:spcPct val="0"/>
              </a:spcAft>
              <a:buChar char="»"/>
              <a:defRPr sz="9600">
                <a:solidFill>
                  <a:schemeClr val="tx1"/>
                </a:solidFill>
                <a:latin typeface="Arial" panose="020B0604020202020204" pitchFamily="34" charset="0"/>
              </a:defRPr>
            </a:lvl9pPr>
          </a:lstStyle>
          <a:p>
            <a:pPr eaLnBrk="1" hangingPunct="1">
              <a:spcBef>
                <a:spcPct val="0"/>
              </a:spcBef>
              <a:buFontTx/>
              <a:buNone/>
            </a:pPr>
            <a:r>
              <a:rPr lang="en-US" altLang="en-US" sz="3600" b="1" dirty="0">
                <a:latin typeface="Times New Roman" panose="02020603050405020304" pitchFamily="18" charset="0"/>
              </a:rPr>
              <a:t>Daytime Sleepiness</a:t>
            </a:r>
          </a:p>
        </p:txBody>
      </p:sp>
      <p:sp>
        <p:nvSpPr>
          <p:cNvPr id="131" name="Text Box 40">
            <a:extLst>
              <a:ext uri="{FF2B5EF4-FFF2-40B4-BE49-F238E27FC236}">
                <a16:creationId xmlns:a16="http://schemas.microsoft.com/office/drawing/2014/main" xmlns="" id="{4AB19B60-42E8-45C0-84CE-D6556D5F2087}"/>
              </a:ext>
            </a:extLst>
          </p:cNvPr>
          <p:cNvSpPr txBox="1">
            <a:spLocks noChangeArrowheads="1"/>
          </p:cNvSpPr>
          <p:nvPr/>
        </p:nvSpPr>
        <p:spPr bwMode="auto">
          <a:xfrm>
            <a:off x="21679865" y="21742205"/>
            <a:ext cx="3023264"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defTabSz="4389438">
              <a:spcBef>
                <a:spcPct val="20000"/>
              </a:spcBef>
              <a:buChar char="•"/>
              <a:defRPr sz="15400">
                <a:solidFill>
                  <a:schemeClr val="tx1"/>
                </a:solidFill>
                <a:latin typeface="Arial" panose="020B0604020202020204" pitchFamily="34" charset="0"/>
              </a:defRPr>
            </a:lvl1pPr>
            <a:lvl2pPr marL="742950" indent="-285750" defTabSz="4389438">
              <a:spcBef>
                <a:spcPct val="20000"/>
              </a:spcBef>
              <a:buChar char="–"/>
              <a:defRPr sz="13400">
                <a:solidFill>
                  <a:schemeClr val="tx1"/>
                </a:solidFill>
                <a:latin typeface="Arial" panose="020B0604020202020204" pitchFamily="34" charset="0"/>
              </a:defRPr>
            </a:lvl2pPr>
            <a:lvl3pPr marL="1143000" indent="-228600" defTabSz="4389438">
              <a:spcBef>
                <a:spcPct val="20000"/>
              </a:spcBef>
              <a:buChar char="•"/>
              <a:defRPr sz="11500">
                <a:solidFill>
                  <a:schemeClr val="tx1"/>
                </a:solidFill>
                <a:latin typeface="Arial" panose="020B0604020202020204" pitchFamily="34" charset="0"/>
              </a:defRPr>
            </a:lvl3pPr>
            <a:lvl4pPr marL="1600200" indent="-228600" defTabSz="4389438">
              <a:spcBef>
                <a:spcPct val="20000"/>
              </a:spcBef>
              <a:buChar char="–"/>
              <a:defRPr sz="9600">
                <a:solidFill>
                  <a:schemeClr val="tx1"/>
                </a:solidFill>
                <a:latin typeface="Arial" panose="020B0604020202020204" pitchFamily="34" charset="0"/>
              </a:defRPr>
            </a:lvl4pPr>
            <a:lvl5pPr marL="2057400" indent="-228600" defTabSz="4389438">
              <a:spcBef>
                <a:spcPct val="20000"/>
              </a:spcBef>
              <a:buChar char="»"/>
              <a:defRPr sz="9600">
                <a:solidFill>
                  <a:schemeClr val="tx1"/>
                </a:solidFill>
                <a:latin typeface="Arial" panose="020B0604020202020204" pitchFamily="34" charset="0"/>
              </a:defRPr>
            </a:lvl5pPr>
            <a:lvl6pPr marL="2514600" indent="-228600" defTabSz="4389438" eaLnBrk="0" fontAlgn="base" hangingPunct="0">
              <a:spcBef>
                <a:spcPct val="20000"/>
              </a:spcBef>
              <a:spcAft>
                <a:spcPct val="0"/>
              </a:spcAft>
              <a:buChar char="»"/>
              <a:defRPr sz="9600">
                <a:solidFill>
                  <a:schemeClr val="tx1"/>
                </a:solidFill>
                <a:latin typeface="Arial" panose="020B0604020202020204" pitchFamily="34" charset="0"/>
              </a:defRPr>
            </a:lvl6pPr>
            <a:lvl7pPr marL="2971800" indent="-228600" defTabSz="4389438" eaLnBrk="0" fontAlgn="base" hangingPunct="0">
              <a:spcBef>
                <a:spcPct val="20000"/>
              </a:spcBef>
              <a:spcAft>
                <a:spcPct val="0"/>
              </a:spcAft>
              <a:buChar char="»"/>
              <a:defRPr sz="9600">
                <a:solidFill>
                  <a:schemeClr val="tx1"/>
                </a:solidFill>
                <a:latin typeface="Arial" panose="020B0604020202020204" pitchFamily="34" charset="0"/>
              </a:defRPr>
            </a:lvl7pPr>
            <a:lvl8pPr marL="3429000" indent="-228600" defTabSz="4389438" eaLnBrk="0" fontAlgn="base" hangingPunct="0">
              <a:spcBef>
                <a:spcPct val="20000"/>
              </a:spcBef>
              <a:spcAft>
                <a:spcPct val="0"/>
              </a:spcAft>
              <a:buChar char="»"/>
              <a:defRPr sz="9600">
                <a:solidFill>
                  <a:schemeClr val="tx1"/>
                </a:solidFill>
                <a:latin typeface="Arial" panose="020B0604020202020204" pitchFamily="34" charset="0"/>
              </a:defRPr>
            </a:lvl8pPr>
            <a:lvl9pPr marL="3886200" indent="-228600" defTabSz="4389438" eaLnBrk="0" fontAlgn="base" hangingPunct="0">
              <a:spcBef>
                <a:spcPct val="20000"/>
              </a:spcBef>
              <a:spcAft>
                <a:spcPct val="0"/>
              </a:spcAft>
              <a:buChar char="»"/>
              <a:defRPr sz="9600">
                <a:solidFill>
                  <a:schemeClr val="tx1"/>
                </a:solidFill>
                <a:latin typeface="Arial" panose="020B0604020202020204" pitchFamily="34" charset="0"/>
              </a:defRPr>
            </a:lvl9pPr>
          </a:lstStyle>
          <a:p>
            <a:pPr algn="ctr" eaLnBrk="1" hangingPunct="1">
              <a:spcBef>
                <a:spcPct val="0"/>
              </a:spcBef>
              <a:buFontTx/>
              <a:buNone/>
            </a:pPr>
            <a:r>
              <a:rPr lang="en-US" altLang="en-US" sz="3600" b="1" dirty="0">
                <a:latin typeface="Times New Roman" panose="02020603050405020304" pitchFamily="18" charset="0"/>
              </a:rPr>
              <a:t>Preoccupation</a:t>
            </a:r>
          </a:p>
          <a:p>
            <a:pPr algn="ctr" eaLnBrk="1" hangingPunct="1">
              <a:spcBef>
                <a:spcPct val="0"/>
              </a:spcBef>
              <a:buFontTx/>
              <a:buNone/>
            </a:pPr>
            <a:r>
              <a:rPr lang="en-US" altLang="en-US" sz="3600" b="1" dirty="0">
                <a:latin typeface="Times New Roman" panose="02020603050405020304" pitchFamily="18" charset="0"/>
              </a:rPr>
              <a:t>with Sleep</a:t>
            </a:r>
          </a:p>
        </p:txBody>
      </p:sp>
      <p:sp>
        <p:nvSpPr>
          <p:cNvPr id="132" name="Text Box 40">
            <a:extLst>
              <a:ext uri="{FF2B5EF4-FFF2-40B4-BE49-F238E27FC236}">
                <a16:creationId xmlns:a16="http://schemas.microsoft.com/office/drawing/2014/main" xmlns="" id="{FDAAF043-A4C2-462A-A87B-9F74DE246639}"/>
              </a:ext>
            </a:extLst>
          </p:cNvPr>
          <p:cNvSpPr txBox="1">
            <a:spLocks noChangeArrowheads="1"/>
          </p:cNvSpPr>
          <p:nvPr/>
        </p:nvSpPr>
        <p:spPr bwMode="auto">
          <a:xfrm>
            <a:off x="20843034" y="23244136"/>
            <a:ext cx="3865161"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defTabSz="4389438">
              <a:spcBef>
                <a:spcPct val="20000"/>
              </a:spcBef>
              <a:buChar char="•"/>
              <a:defRPr sz="15400">
                <a:solidFill>
                  <a:schemeClr val="tx1"/>
                </a:solidFill>
                <a:latin typeface="Arial" panose="020B0604020202020204" pitchFamily="34" charset="0"/>
              </a:defRPr>
            </a:lvl1pPr>
            <a:lvl2pPr marL="742950" indent="-285750" defTabSz="4389438">
              <a:spcBef>
                <a:spcPct val="20000"/>
              </a:spcBef>
              <a:buChar char="–"/>
              <a:defRPr sz="13400">
                <a:solidFill>
                  <a:schemeClr val="tx1"/>
                </a:solidFill>
                <a:latin typeface="Arial" panose="020B0604020202020204" pitchFamily="34" charset="0"/>
              </a:defRPr>
            </a:lvl2pPr>
            <a:lvl3pPr marL="1143000" indent="-228600" defTabSz="4389438">
              <a:spcBef>
                <a:spcPct val="20000"/>
              </a:spcBef>
              <a:buChar char="•"/>
              <a:defRPr sz="11500">
                <a:solidFill>
                  <a:schemeClr val="tx1"/>
                </a:solidFill>
                <a:latin typeface="Arial" panose="020B0604020202020204" pitchFamily="34" charset="0"/>
              </a:defRPr>
            </a:lvl3pPr>
            <a:lvl4pPr marL="1600200" indent="-228600" defTabSz="4389438">
              <a:spcBef>
                <a:spcPct val="20000"/>
              </a:spcBef>
              <a:buChar char="–"/>
              <a:defRPr sz="9600">
                <a:solidFill>
                  <a:schemeClr val="tx1"/>
                </a:solidFill>
                <a:latin typeface="Arial" panose="020B0604020202020204" pitchFamily="34" charset="0"/>
              </a:defRPr>
            </a:lvl4pPr>
            <a:lvl5pPr marL="2057400" indent="-228600" defTabSz="4389438">
              <a:spcBef>
                <a:spcPct val="20000"/>
              </a:spcBef>
              <a:buChar char="»"/>
              <a:defRPr sz="9600">
                <a:solidFill>
                  <a:schemeClr val="tx1"/>
                </a:solidFill>
                <a:latin typeface="Arial" panose="020B0604020202020204" pitchFamily="34" charset="0"/>
              </a:defRPr>
            </a:lvl5pPr>
            <a:lvl6pPr marL="2514600" indent="-228600" defTabSz="4389438" eaLnBrk="0" fontAlgn="base" hangingPunct="0">
              <a:spcBef>
                <a:spcPct val="20000"/>
              </a:spcBef>
              <a:spcAft>
                <a:spcPct val="0"/>
              </a:spcAft>
              <a:buChar char="»"/>
              <a:defRPr sz="9600">
                <a:solidFill>
                  <a:schemeClr val="tx1"/>
                </a:solidFill>
                <a:latin typeface="Arial" panose="020B0604020202020204" pitchFamily="34" charset="0"/>
              </a:defRPr>
            </a:lvl6pPr>
            <a:lvl7pPr marL="2971800" indent="-228600" defTabSz="4389438" eaLnBrk="0" fontAlgn="base" hangingPunct="0">
              <a:spcBef>
                <a:spcPct val="20000"/>
              </a:spcBef>
              <a:spcAft>
                <a:spcPct val="0"/>
              </a:spcAft>
              <a:buChar char="»"/>
              <a:defRPr sz="9600">
                <a:solidFill>
                  <a:schemeClr val="tx1"/>
                </a:solidFill>
                <a:latin typeface="Arial" panose="020B0604020202020204" pitchFamily="34" charset="0"/>
              </a:defRPr>
            </a:lvl7pPr>
            <a:lvl8pPr marL="3429000" indent="-228600" defTabSz="4389438" eaLnBrk="0" fontAlgn="base" hangingPunct="0">
              <a:spcBef>
                <a:spcPct val="20000"/>
              </a:spcBef>
              <a:spcAft>
                <a:spcPct val="0"/>
              </a:spcAft>
              <a:buChar char="»"/>
              <a:defRPr sz="9600">
                <a:solidFill>
                  <a:schemeClr val="tx1"/>
                </a:solidFill>
                <a:latin typeface="Arial" panose="020B0604020202020204" pitchFamily="34" charset="0"/>
              </a:defRPr>
            </a:lvl8pPr>
            <a:lvl9pPr marL="3886200" indent="-228600" defTabSz="4389438" eaLnBrk="0" fontAlgn="base" hangingPunct="0">
              <a:spcBef>
                <a:spcPct val="20000"/>
              </a:spcBef>
              <a:spcAft>
                <a:spcPct val="0"/>
              </a:spcAft>
              <a:buChar char="»"/>
              <a:defRPr sz="9600">
                <a:solidFill>
                  <a:schemeClr val="tx1"/>
                </a:solidFill>
                <a:latin typeface="Arial" panose="020B0604020202020204" pitchFamily="34" charset="0"/>
              </a:defRPr>
            </a:lvl9pPr>
          </a:lstStyle>
          <a:p>
            <a:pPr eaLnBrk="1" hangingPunct="1">
              <a:spcBef>
                <a:spcPct val="0"/>
              </a:spcBef>
              <a:buFontTx/>
              <a:buNone/>
            </a:pPr>
            <a:r>
              <a:rPr lang="en-US" altLang="en-US" sz="3600" b="1" dirty="0">
                <a:latin typeface="Times New Roman" panose="02020603050405020304" pitchFamily="18" charset="0"/>
              </a:rPr>
              <a:t>Mood Disturbance</a:t>
            </a:r>
          </a:p>
        </p:txBody>
      </p:sp>
      <p:sp>
        <p:nvSpPr>
          <p:cNvPr id="133" name="Text Box 40">
            <a:extLst>
              <a:ext uri="{FF2B5EF4-FFF2-40B4-BE49-F238E27FC236}">
                <a16:creationId xmlns:a16="http://schemas.microsoft.com/office/drawing/2014/main" xmlns="" id="{6057AB8F-34B9-463E-B963-985D45452B22}"/>
              </a:ext>
            </a:extLst>
          </p:cNvPr>
          <p:cNvSpPr txBox="1">
            <a:spLocks noChangeArrowheads="1"/>
          </p:cNvSpPr>
          <p:nvPr/>
        </p:nvSpPr>
        <p:spPr bwMode="auto">
          <a:xfrm>
            <a:off x="21852926" y="24478888"/>
            <a:ext cx="2855269"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defTabSz="4389438">
              <a:spcBef>
                <a:spcPct val="20000"/>
              </a:spcBef>
              <a:buChar char="•"/>
              <a:defRPr sz="15400">
                <a:solidFill>
                  <a:schemeClr val="tx1"/>
                </a:solidFill>
                <a:latin typeface="Arial" panose="020B0604020202020204" pitchFamily="34" charset="0"/>
              </a:defRPr>
            </a:lvl1pPr>
            <a:lvl2pPr marL="742950" indent="-285750" defTabSz="4389438">
              <a:spcBef>
                <a:spcPct val="20000"/>
              </a:spcBef>
              <a:buChar char="–"/>
              <a:defRPr sz="13400">
                <a:solidFill>
                  <a:schemeClr val="tx1"/>
                </a:solidFill>
                <a:latin typeface="Arial" panose="020B0604020202020204" pitchFamily="34" charset="0"/>
              </a:defRPr>
            </a:lvl2pPr>
            <a:lvl3pPr marL="1143000" indent="-228600" defTabSz="4389438">
              <a:spcBef>
                <a:spcPct val="20000"/>
              </a:spcBef>
              <a:buChar char="•"/>
              <a:defRPr sz="11500">
                <a:solidFill>
                  <a:schemeClr val="tx1"/>
                </a:solidFill>
                <a:latin typeface="Arial" panose="020B0604020202020204" pitchFamily="34" charset="0"/>
              </a:defRPr>
            </a:lvl3pPr>
            <a:lvl4pPr marL="1600200" indent="-228600" defTabSz="4389438">
              <a:spcBef>
                <a:spcPct val="20000"/>
              </a:spcBef>
              <a:buChar char="–"/>
              <a:defRPr sz="9600">
                <a:solidFill>
                  <a:schemeClr val="tx1"/>
                </a:solidFill>
                <a:latin typeface="Arial" panose="020B0604020202020204" pitchFamily="34" charset="0"/>
              </a:defRPr>
            </a:lvl4pPr>
            <a:lvl5pPr marL="2057400" indent="-228600" defTabSz="4389438">
              <a:spcBef>
                <a:spcPct val="20000"/>
              </a:spcBef>
              <a:buChar char="»"/>
              <a:defRPr sz="9600">
                <a:solidFill>
                  <a:schemeClr val="tx1"/>
                </a:solidFill>
                <a:latin typeface="Arial" panose="020B0604020202020204" pitchFamily="34" charset="0"/>
              </a:defRPr>
            </a:lvl5pPr>
            <a:lvl6pPr marL="2514600" indent="-228600" defTabSz="4389438" eaLnBrk="0" fontAlgn="base" hangingPunct="0">
              <a:spcBef>
                <a:spcPct val="20000"/>
              </a:spcBef>
              <a:spcAft>
                <a:spcPct val="0"/>
              </a:spcAft>
              <a:buChar char="»"/>
              <a:defRPr sz="9600">
                <a:solidFill>
                  <a:schemeClr val="tx1"/>
                </a:solidFill>
                <a:latin typeface="Arial" panose="020B0604020202020204" pitchFamily="34" charset="0"/>
              </a:defRPr>
            </a:lvl6pPr>
            <a:lvl7pPr marL="2971800" indent="-228600" defTabSz="4389438" eaLnBrk="0" fontAlgn="base" hangingPunct="0">
              <a:spcBef>
                <a:spcPct val="20000"/>
              </a:spcBef>
              <a:spcAft>
                <a:spcPct val="0"/>
              </a:spcAft>
              <a:buChar char="»"/>
              <a:defRPr sz="9600">
                <a:solidFill>
                  <a:schemeClr val="tx1"/>
                </a:solidFill>
                <a:latin typeface="Arial" panose="020B0604020202020204" pitchFamily="34" charset="0"/>
              </a:defRPr>
            </a:lvl7pPr>
            <a:lvl8pPr marL="3429000" indent="-228600" defTabSz="4389438" eaLnBrk="0" fontAlgn="base" hangingPunct="0">
              <a:spcBef>
                <a:spcPct val="20000"/>
              </a:spcBef>
              <a:spcAft>
                <a:spcPct val="0"/>
              </a:spcAft>
              <a:buChar char="»"/>
              <a:defRPr sz="9600">
                <a:solidFill>
                  <a:schemeClr val="tx1"/>
                </a:solidFill>
                <a:latin typeface="Arial" panose="020B0604020202020204" pitchFamily="34" charset="0"/>
              </a:defRPr>
            </a:lvl8pPr>
            <a:lvl9pPr marL="3886200" indent="-228600" defTabSz="4389438" eaLnBrk="0" fontAlgn="base" hangingPunct="0">
              <a:spcBef>
                <a:spcPct val="20000"/>
              </a:spcBef>
              <a:spcAft>
                <a:spcPct val="0"/>
              </a:spcAft>
              <a:buChar char="»"/>
              <a:defRPr sz="9600">
                <a:solidFill>
                  <a:schemeClr val="tx1"/>
                </a:solidFill>
                <a:latin typeface="Arial" panose="020B0604020202020204" pitchFamily="34" charset="0"/>
              </a:defRPr>
            </a:lvl9pPr>
          </a:lstStyle>
          <a:p>
            <a:pPr eaLnBrk="1" hangingPunct="1">
              <a:spcBef>
                <a:spcPct val="0"/>
              </a:spcBef>
              <a:buFontTx/>
              <a:buNone/>
            </a:pPr>
            <a:r>
              <a:rPr lang="en-US" altLang="en-US" sz="3600" b="1" dirty="0">
                <a:latin typeface="Times New Roman" panose="02020603050405020304" pitchFamily="18" charset="0"/>
                <a:sym typeface="Wingdings" panose="05000000000000000000" pitchFamily="2" charset="2"/>
              </a:rPr>
              <a:t></a:t>
            </a:r>
            <a:r>
              <a:rPr lang="en-US" altLang="en-US" sz="3600" b="1" dirty="0">
                <a:latin typeface="Times New Roman" panose="02020603050405020304" pitchFamily="18" charset="0"/>
              </a:rPr>
              <a:t> Motivation</a:t>
            </a:r>
          </a:p>
        </p:txBody>
      </p:sp>
      <p:sp>
        <p:nvSpPr>
          <p:cNvPr id="134" name="Text Box 40">
            <a:extLst>
              <a:ext uri="{FF2B5EF4-FFF2-40B4-BE49-F238E27FC236}">
                <a16:creationId xmlns:a16="http://schemas.microsoft.com/office/drawing/2014/main" xmlns="" id="{C701BB7D-684E-49BB-B682-0181DB0A50C4}"/>
              </a:ext>
            </a:extLst>
          </p:cNvPr>
          <p:cNvSpPr txBox="1">
            <a:spLocks noChangeArrowheads="1"/>
          </p:cNvSpPr>
          <p:nvPr/>
        </p:nvSpPr>
        <p:spPr bwMode="auto">
          <a:xfrm>
            <a:off x="20620538" y="25731303"/>
            <a:ext cx="4087657"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defTabSz="4389438">
              <a:spcBef>
                <a:spcPct val="20000"/>
              </a:spcBef>
              <a:buChar char="•"/>
              <a:defRPr sz="15400">
                <a:solidFill>
                  <a:schemeClr val="tx1"/>
                </a:solidFill>
                <a:latin typeface="Arial" panose="020B0604020202020204" pitchFamily="34" charset="0"/>
              </a:defRPr>
            </a:lvl1pPr>
            <a:lvl2pPr marL="742950" indent="-285750" defTabSz="4389438">
              <a:spcBef>
                <a:spcPct val="20000"/>
              </a:spcBef>
              <a:buChar char="–"/>
              <a:defRPr sz="13400">
                <a:solidFill>
                  <a:schemeClr val="tx1"/>
                </a:solidFill>
                <a:latin typeface="Arial" panose="020B0604020202020204" pitchFamily="34" charset="0"/>
              </a:defRPr>
            </a:lvl2pPr>
            <a:lvl3pPr marL="1143000" indent="-228600" defTabSz="4389438">
              <a:spcBef>
                <a:spcPct val="20000"/>
              </a:spcBef>
              <a:buChar char="•"/>
              <a:defRPr sz="11500">
                <a:solidFill>
                  <a:schemeClr val="tx1"/>
                </a:solidFill>
                <a:latin typeface="Arial" panose="020B0604020202020204" pitchFamily="34" charset="0"/>
              </a:defRPr>
            </a:lvl3pPr>
            <a:lvl4pPr marL="1600200" indent="-228600" defTabSz="4389438">
              <a:spcBef>
                <a:spcPct val="20000"/>
              </a:spcBef>
              <a:buChar char="–"/>
              <a:defRPr sz="9600">
                <a:solidFill>
                  <a:schemeClr val="tx1"/>
                </a:solidFill>
                <a:latin typeface="Arial" panose="020B0604020202020204" pitchFamily="34" charset="0"/>
              </a:defRPr>
            </a:lvl4pPr>
            <a:lvl5pPr marL="2057400" indent="-228600" defTabSz="4389438">
              <a:spcBef>
                <a:spcPct val="20000"/>
              </a:spcBef>
              <a:buChar char="»"/>
              <a:defRPr sz="9600">
                <a:solidFill>
                  <a:schemeClr val="tx1"/>
                </a:solidFill>
                <a:latin typeface="Arial" panose="020B0604020202020204" pitchFamily="34" charset="0"/>
              </a:defRPr>
            </a:lvl5pPr>
            <a:lvl6pPr marL="2514600" indent="-228600" defTabSz="4389438" eaLnBrk="0" fontAlgn="base" hangingPunct="0">
              <a:spcBef>
                <a:spcPct val="20000"/>
              </a:spcBef>
              <a:spcAft>
                <a:spcPct val="0"/>
              </a:spcAft>
              <a:buChar char="»"/>
              <a:defRPr sz="9600">
                <a:solidFill>
                  <a:schemeClr val="tx1"/>
                </a:solidFill>
                <a:latin typeface="Arial" panose="020B0604020202020204" pitchFamily="34" charset="0"/>
              </a:defRPr>
            </a:lvl6pPr>
            <a:lvl7pPr marL="2971800" indent="-228600" defTabSz="4389438" eaLnBrk="0" fontAlgn="base" hangingPunct="0">
              <a:spcBef>
                <a:spcPct val="20000"/>
              </a:spcBef>
              <a:spcAft>
                <a:spcPct val="0"/>
              </a:spcAft>
              <a:buChar char="»"/>
              <a:defRPr sz="9600">
                <a:solidFill>
                  <a:schemeClr val="tx1"/>
                </a:solidFill>
                <a:latin typeface="Arial" panose="020B0604020202020204" pitchFamily="34" charset="0"/>
              </a:defRPr>
            </a:lvl7pPr>
            <a:lvl8pPr marL="3429000" indent="-228600" defTabSz="4389438" eaLnBrk="0" fontAlgn="base" hangingPunct="0">
              <a:spcBef>
                <a:spcPct val="20000"/>
              </a:spcBef>
              <a:spcAft>
                <a:spcPct val="0"/>
              </a:spcAft>
              <a:buChar char="»"/>
              <a:defRPr sz="9600">
                <a:solidFill>
                  <a:schemeClr val="tx1"/>
                </a:solidFill>
                <a:latin typeface="Arial" panose="020B0604020202020204" pitchFamily="34" charset="0"/>
              </a:defRPr>
            </a:lvl8pPr>
            <a:lvl9pPr marL="3886200" indent="-228600" defTabSz="4389438" eaLnBrk="0" fontAlgn="base" hangingPunct="0">
              <a:spcBef>
                <a:spcPct val="20000"/>
              </a:spcBef>
              <a:spcAft>
                <a:spcPct val="0"/>
              </a:spcAft>
              <a:buChar char="»"/>
              <a:defRPr sz="9600">
                <a:solidFill>
                  <a:schemeClr val="tx1"/>
                </a:solidFill>
                <a:latin typeface="Arial" panose="020B0604020202020204" pitchFamily="34" charset="0"/>
              </a:defRPr>
            </a:lvl9pPr>
          </a:lstStyle>
          <a:p>
            <a:pPr eaLnBrk="1" hangingPunct="1">
              <a:spcBef>
                <a:spcPct val="0"/>
              </a:spcBef>
              <a:buFontTx/>
              <a:buNone/>
            </a:pPr>
            <a:r>
              <a:rPr lang="en-US" altLang="en-US" sz="3600" b="1" dirty="0">
                <a:latin typeface="Times New Roman" panose="02020603050405020304" pitchFamily="18" charset="0"/>
              </a:rPr>
              <a:t>Impaired Cognition</a:t>
            </a:r>
          </a:p>
        </p:txBody>
      </p:sp>
      <p:sp>
        <p:nvSpPr>
          <p:cNvPr id="137" name="Text Box 40">
            <a:extLst>
              <a:ext uri="{FF2B5EF4-FFF2-40B4-BE49-F238E27FC236}">
                <a16:creationId xmlns:a16="http://schemas.microsoft.com/office/drawing/2014/main" xmlns="" id="{0CE68921-3743-451E-8D48-A744F06E5AAD}"/>
              </a:ext>
            </a:extLst>
          </p:cNvPr>
          <p:cNvSpPr txBox="1">
            <a:spLocks noChangeArrowheads="1"/>
          </p:cNvSpPr>
          <p:nvPr/>
        </p:nvSpPr>
        <p:spPr bwMode="auto">
          <a:xfrm rot="16200000">
            <a:off x="16542122" y="22874507"/>
            <a:ext cx="6527760" cy="1077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defTabSz="4389438">
              <a:spcBef>
                <a:spcPct val="20000"/>
              </a:spcBef>
              <a:buChar char="•"/>
              <a:defRPr sz="15400">
                <a:solidFill>
                  <a:schemeClr val="tx1"/>
                </a:solidFill>
                <a:latin typeface="Arial" panose="020B0604020202020204" pitchFamily="34" charset="0"/>
              </a:defRPr>
            </a:lvl1pPr>
            <a:lvl2pPr marL="742950" indent="-285750" defTabSz="4389438">
              <a:spcBef>
                <a:spcPct val="20000"/>
              </a:spcBef>
              <a:buChar char="–"/>
              <a:defRPr sz="13400">
                <a:solidFill>
                  <a:schemeClr val="tx1"/>
                </a:solidFill>
                <a:latin typeface="Arial" panose="020B0604020202020204" pitchFamily="34" charset="0"/>
              </a:defRPr>
            </a:lvl2pPr>
            <a:lvl3pPr marL="1143000" indent="-228600" defTabSz="4389438">
              <a:spcBef>
                <a:spcPct val="20000"/>
              </a:spcBef>
              <a:buChar char="•"/>
              <a:defRPr sz="11500">
                <a:solidFill>
                  <a:schemeClr val="tx1"/>
                </a:solidFill>
                <a:latin typeface="Arial" panose="020B0604020202020204" pitchFamily="34" charset="0"/>
              </a:defRPr>
            </a:lvl3pPr>
            <a:lvl4pPr marL="1600200" indent="-228600" defTabSz="4389438">
              <a:spcBef>
                <a:spcPct val="20000"/>
              </a:spcBef>
              <a:buChar char="–"/>
              <a:defRPr sz="9600">
                <a:solidFill>
                  <a:schemeClr val="tx1"/>
                </a:solidFill>
                <a:latin typeface="Arial" panose="020B0604020202020204" pitchFamily="34" charset="0"/>
              </a:defRPr>
            </a:lvl4pPr>
            <a:lvl5pPr marL="2057400" indent="-228600" defTabSz="4389438">
              <a:spcBef>
                <a:spcPct val="20000"/>
              </a:spcBef>
              <a:buChar char="»"/>
              <a:defRPr sz="9600">
                <a:solidFill>
                  <a:schemeClr val="tx1"/>
                </a:solidFill>
                <a:latin typeface="Arial" panose="020B0604020202020204" pitchFamily="34" charset="0"/>
              </a:defRPr>
            </a:lvl5pPr>
            <a:lvl6pPr marL="2514600" indent="-228600" defTabSz="4389438" eaLnBrk="0" fontAlgn="base" hangingPunct="0">
              <a:spcBef>
                <a:spcPct val="20000"/>
              </a:spcBef>
              <a:spcAft>
                <a:spcPct val="0"/>
              </a:spcAft>
              <a:buChar char="»"/>
              <a:defRPr sz="9600">
                <a:solidFill>
                  <a:schemeClr val="tx1"/>
                </a:solidFill>
                <a:latin typeface="Arial" panose="020B0604020202020204" pitchFamily="34" charset="0"/>
              </a:defRPr>
            </a:lvl6pPr>
            <a:lvl7pPr marL="2971800" indent="-228600" defTabSz="4389438" eaLnBrk="0" fontAlgn="base" hangingPunct="0">
              <a:spcBef>
                <a:spcPct val="20000"/>
              </a:spcBef>
              <a:spcAft>
                <a:spcPct val="0"/>
              </a:spcAft>
              <a:buChar char="»"/>
              <a:defRPr sz="9600">
                <a:solidFill>
                  <a:schemeClr val="tx1"/>
                </a:solidFill>
                <a:latin typeface="Arial" panose="020B0604020202020204" pitchFamily="34" charset="0"/>
              </a:defRPr>
            </a:lvl7pPr>
            <a:lvl8pPr marL="3429000" indent="-228600" defTabSz="4389438" eaLnBrk="0" fontAlgn="base" hangingPunct="0">
              <a:spcBef>
                <a:spcPct val="20000"/>
              </a:spcBef>
              <a:spcAft>
                <a:spcPct val="0"/>
              </a:spcAft>
              <a:buChar char="»"/>
              <a:defRPr sz="9600">
                <a:solidFill>
                  <a:schemeClr val="tx1"/>
                </a:solidFill>
                <a:latin typeface="Arial" panose="020B0604020202020204" pitchFamily="34" charset="0"/>
              </a:defRPr>
            </a:lvl8pPr>
            <a:lvl9pPr marL="3886200" indent="-228600" defTabSz="4389438" eaLnBrk="0" fontAlgn="base" hangingPunct="0">
              <a:spcBef>
                <a:spcPct val="20000"/>
              </a:spcBef>
              <a:spcAft>
                <a:spcPct val="0"/>
              </a:spcAft>
              <a:buChar char="»"/>
              <a:defRPr sz="9600">
                <a:solidFill>
                  <a:schemeClr val="tx1"/>
                </a:solidFill>
                <a:latin typeface="Arial" panose="020B0604020202020204" pitchFamily="34" charset="0"/>
              </a:defRPr>
            </a:lvl9pPr>
          </a:lstStyle>
          <a:p>
            <a:pPr algn="ctr" eaLnBrk="1" hangingPunct="1">
              <a:spcBef>
                <a:spcPct val="0"/>
              </a:spcBef>
              <a:buFontTx/>
              <a:buNone/>
            </a:pPr>
            <a:r>
              <a:rPr lang="en-US" altLang="en-US" sz="3200" b="1" dirty="0">
                <a:latin typeface="Times New Roman" panose="02020603050405020304" pitchFamily="18" charset="0"/>
              </a:rPr>
              <a:t>Associated </a:t>
            </a:r>
          </a:p>
          <a:p>
            <a:pPr algn="ctr" eaLnBrk="1" hangingPunct="1">
              <a:spcBef>
                <a:spcPct val="0"/>
              </a:spcBef>
              <a:buFontTx/>
              <a:buNone/>
            </a:pPr>
            <a:r>
              <a:rPr lang="en-US" altLang="en-US" sz="3200" b="1" dirty="0">
                <a:latin typeface="Times New Roman" panose="02020603050405020304" pitchFamily="18" charset="0"/>
              </a:rPr>
              <a:t>Features of Poor Sleep Hygiene</a:t>
            </a:r>
          </a:p>
        </p:txBody>
      </p:sp>
      <p:pic>
        <p:nvPicPr>
          <p:cNvPr id="140" name="Picture 52">
            <a:extLst>
              <a:ext uri="{FF2B5EF4-FFF2-40B4-BE49-F238E27FC236}">
                <a16:creationId xmlns:a16="http://schemas.microsoft.com/office/drawing/2014/main" xmlns="" id="{F11173F4-19C4-41EF-9C3F-1AC93CF0A805}"/>
              </a:ext>
            </a:extLst>
          </p:cNvPr>
          <p:cNvPicPr>
            <a:picLocks noChangeAspect="1" noChangeArrowheads="1"/>
          </p:cNvPicPr>
          <p:nvPr/>
        </p:nvPicPr>
        <p:blipFill>
          <a:blip r:embed="rId10" cstate="print">
            <a:extLst>
              <a:ext uri="{28A0092B-C50C-407E-A947-70E740481C1C}">
                <a14:useLocalDpi xmlns:a14="http://schemas.microsoft.com/office/drawing/2010/main" val="0"/>
              </a:ext>
            </a:extLst>
          </a:blip>
          <a:srcRect r="50000"/>
          <a:stretch>
            <a:fillRect/>
          </a:stretch>
        </p:blipFill>
        <p:spPr bwMode="auto">
          <a:xfrm>
            <a:off x="20392546" y="20637399"/>
            <a:ext cx="417512" cy="56942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44" name="Picture 143">
            <a:extLst>
              <a:ext uri="{FF2B5EF4-FFF2-40B4-BE49-F238E27FC236}">
                <a16:creationId xmlns:a16="http://schemas.microsoft.com/office/drawing/2014/main" xmlns="" id="{9C29ECBC-103A-4D86-86C9-A4BB82132CB8}"/>
              </a:ext>
            </a:extLst>
          </p:cNvPr>
          <p:cNvPicPr>
            <a:picLocks noChangeAspect="1"/>
          </p:cNvPicPr>
          <p:nvPr/>
        </p:nvPicPr>
        <p:blipFill rotWithShape="1">
          <a:blip r:embed="rId11" cstate="print"/>
          <a:srcRect l="32372" t="95154" r="31891" b="417"/>
          <a:stretch/>
        </p:blipFill>
        <p:spPr>
          <a:xfrm>
            <a:off x="27034125" y="27927487"/>
            <a:ext cx="4857750" cy="438150"/>
          </a:xfrm>
          <a:prstGeom prst="rect">
            <a:avLst/>
          </a:prstGeom>
        </p:spPr>
      </p:pic>
      <p:sp>
        <p:nvSpPr>
          <p:cNvPr id="145" name="TextBox 144">
            <a:extLst>
              <a:ext uri="{FF2B5EF4-FFF2-40B4-BE49-F238E27FC236}">
                <a16:creationId xmlns:a16="http://schemas.microsoft.com/office/drawing/2014/main" xmlns="" id="{B71974B9-03AE-4DF5-B118-BE73ECD6D9C8}"/>
              </a:ext>
            </a:extLst>
          </p:cNvPr>
          <p:cNvSpPr txBox="1"/>
          <p:nvPr/>
        </p:nvSpPr>
        <p:spPr>
          <a:xfrm>
            <a:off x="31266612" y="20476073"/>
            <a:ext cx="553357" cy="1231106"/>
          </a:xfrm>
          <a:prstGeom prst="rect">
            <a:avLst/>
          </a:prstGeom>
          <a:noFill/>
        </p:spPr>
        <p:txBody>
          <a:bodyPr wrap="none" rtlCol="0">
            <a:spAutoFit/>
          </a:bodyPr>
          <a:lstStyle/>
          <a:p>
            <a:r>
              <a:rPr lang="en-US" sz="7400" b="1" dirty="0">
                <a:solidFill>
                  <a:srgbClr val="6B798B"/>
                </a:solidFill>
              </a:rPr>
              <a:t>*</a:t>
            </a:r>
          </a:p>
        </p:txBody>
      </p:sp>
      <p:sp>
        <p:nvSpPr>
          <p:cNvPr id="146" name="TextBox 145">
            <a:extLst>
              <a:ext uri="{FF2B5EF4-FFF2-40B4-BE49-F238E27FC236}">
                <a16:creationId xmlns:a16="http://schemas.microsoft.com/office/drawing/2014/main" xmlns="" id="{DA4191FB-F6EB-4A27-BD93-88F8083C6B92}"/>
              </a:ext>
            </a:extLst>
          </p:cNvPr>
          <p:cNvSpPr txBox="1"/>
          <p:nvPr/>
        </p:nvSpPr>
        <p:spPr>
          <a:xfrm>
            <a:off x="29723417" y="21715821"/>
            <a:ext cx="553357" cy="1231106"/>
          </a:xfrm>
          <a:prstGeom prst="rect">
            <a:avLst/>
          </a:prstGeom>
          <a:noFill/>
        </p:spPr>
        <p:txBody>
          <a:bodyPr wrap="none" rtlCol="0">
            <a:spAutoFit/>
          </a:bodyPr>
          <a:lstStyle/>
          <a:p>
            <a:r>
              <a:rPr lang="en-US" sz="7400" b="1" dirty="0">
                <a:solidFill>
                  <a:srgbClr val="6B798B"/>
                </a:solidFill>
              </a:rPr>
              <a:t>*</a:t>
            </a:r>
          </a:p>
        </p:txBody>
      </p:sp>
      <p:sp>
        <p:nvSpPr>
          <p:cNvPr id="148" name="TextBox 147">
            <a:extLst>
              <a:ext uri="{FF2B5EF4-FFF2-40B4-BE49-F238E27FC236}">
                <a16:creationId xmlns:a16="http://schemas.microsoft.com/office/drawing/2014/main" xmlns="" id="{44D6EEFD-0378-433D-B4DE-BD2130EFAEEF}"/>
              </a:ext>
            </a:extLst>
          </p:cNvPr>
          <p:cNvSpPr txBox="1"/>
          <p:nvPr/>
        </p:nvSpPr>
        <p:spPr>
          <a:xfrm>
            <a:off x="28413926" y="22207872"/>
            <a:ext cx="553357" cy="1231106"/>
          </a:xfrm>
          <a:prstGeom prst="rect">
            <a:avLst/>
          </a:prstGeom>
          <a:noFill/>
        </p:spPr>
        <p:txBody>
          <a:bodyPr wrap="none" rtlCol="0">
            <a:spAutoFit/>
          </a:bodyPr>
          <a:lstStyle/>
          <a:p>
            <a:r>
              <a:rPr lang="en-US" sz="7400" b="1" dirty="0">
                <a:solidFill>
                  <a:srgbClr val="9BBB59"/>
                </a:solidFill>
              </a:rPr>
              <a:t>*</a:t>
            </a:r>
          </a:p>
        </p:txBody>
      </p:sp>
      <p:sp>
        <p:nvSpPr>
          <p:cNvPr id="153" name="TextBox 152">
            <a:extLst>
              <a:ext uri="{FF2B5EF4-FFF2-40B4-BE49-F238E27FC236}">
                <a16:creationId xmlns:a16="http://schemas.microsoft.com/office/drawing/2014/main" xmlns="" id="{4B540784-9524-4EEF-B993-F8CB2AB331D5}"/>
              </a:ext>
            </a:extLst>
          </p:cNvPr>
          <p:cNvSpPr txBox="1"/>
          <p:nvPr/>
        </p:nvSpPr>
        <p:spPr>
          <a:xfrm>
            <a:off x="28724575" y="22946927"/>
            <a:ext cx="553357" cy="1231106"/>
          </a:xfrm>
          <a:prstGeom prst="rect">
            <a:avLst/>
          </a:prstGeom>
          <a:noFill/>
        </p:spPr>
        <p:txBody>
          <a:bodyPr wrap="none" rtlCol="0">
            <a:spAutoFit/>
          </a:bodyPr>
          <a:lstStyle/>
          <a:p>
            <a:r>
              <a:rPr lang="en-US" sz="7400" b="1" dirty="0">
                <a:solidFill>
                  <a:srgbClr val="6B798B"/>
                </a:solidFill>
              </a:rPr>
              <a:t>*</a:t>
            </a:r>
          </a:p>
        </p:txBody>
      </p:sp>
      <p:sp>
        <p:nvSpPr>
          <p:cNvPr id="155" name="TextBox 154">
            <a:extLst>
              <a:ext uri="{FF2B5EF4-FFF2-40B4-BE49-F238E27FC236}">
                <a16:creationId xmlns:a16="http://schemas.microsoft.com/office/drawing/2014/main" xmlns="" id="{69FBAF75-2646-4A91-A4D5-FCA3CAADBCA2}"/>
              </a:ext>
            </a:extLst>
          </p:cNvPr>
          <p:cNvSpPr txBox="1"/>
          <p:nvPr/>
        </p:nvSpPr>
        <p:spPr>
          <a:xfrm>
            <a:off x="28284997" y="24187207"/>
            <a:ext cx="553357" cy="1231106"/>
          </a:xfrm>
          <a:prstGeom prst="rect">
            <a:avLst/>
          </a:prstGeom>
          <a:noFill/>
        </p:spPr>
        <p:txBody>
          <a:bodyPr wrap="none" rtlCol="0">
            <a:spAutoFit/>
          </a:bodyPr>
          <a:lstStyle/>
          <a:p>
            <a:r>
              <a:rPr lang="en-US" sz="7400" b="1" dirty="0">
                <a:solidFill>
                  <a:srgbClr val="6B798B"/>
                </a:solidFill>
              </a:rPr>
              <a:t>*</a:t>
            </a:r>
          </a:p>
        </p:txBody>
      </p:sp>
      <p:sp>
        <p:nvSpPr>
          <p:cNvPr id="158" name="TextBox 157">
            <a:extLst>
              <a:ext uri="{FF2B5EF4-FFF2-40B4-BE49-F238E27FC236}">
                <a16:creationId xmlns:a16="http://schemas.microsoft.com/office/drawing/2014/main" xmlns="" id="{868B1E9B-3FE3-42B2-A1C9-7F82573BD7A6}"/>
              </a:ext>
            </a:extLst>
          </p:cNvPr>
          <p:cNvSpPr txBox="1"/>
          <p:nvPr/>
        </p:nvSpPr>
        <p:spPr>
          <a:xfrm>
            <a:off x="28209052" y="25442304"/>
            <a:ext cx="553357" cy="1231106"/>
          </a:xfrm>
          <a:prstGeom prst="rect">
            <a:avLst/>
          </a:prstGeom>
          <a:noFill/>
        </p:spPr>
        <p:txBody>
          <a:bodyPr wrap="none" rtlCol="0">
            <a:spAutoFit/>
          </a:bodyPr>
          <a:lstStyle/>
          <a:p>
            <a:r>
              <a:rPr lang="en-US" sz="7400" b="1" dirty="0">
                <a:solidFill>
                  <a:srgbClr val="6B798B"/>
                </a:solidFill>
              </a:rPr>
              <a:t>*</a:t>
            </a:r>
          </a:p>
        </p:txBody>
      </p:sp>
      <p:sp>
        <p:nvSpPr>
          <p:cNvPr id="159" name="TextBox 158">
            <a:extLst>
              <a:ext uri="{FF2B5EF4-FFF2-40B4-BE49-F238E27FC236}">
                <a16:creationId xmlns:a16="http://schemas.microsoft.com/office/drawing/2014/main" xmlns="" id="{A17B9DBB-706C-4214-99AE-E173AC0CF8FF}"/>
              </a:ext>
            </a:extLst>
          </p:cNvPr>
          <p:cNvSpPr txBox="1"/>
          <p:nvPr/>
        </p:nvSpPr>
        <p:spPr>
          <a:xfrm>
            <a:off x="19548739" y="26631584"/>
            <a:ext cx="553357" cy="1231106"/>
          </a:xfrm>
          <a:prstGeom prst="rect">
            <a:avLst/>
          </a:prstGeom>
          <a:noFill/>
        </p:spPr>
        <p:txBody>
          <a:bodyPr wrap="none" rtlCol="0">
            <a:spAutoFit/>
          </a:bodyPr>
          <a:lstStyle/>
          <a:p>
            <a:r>
              <a:rPr lang="en-US" sz="7400" b="1" dirty="0">
                <a:solidFill>
                  <a:srgbClr val="6B798B"/>
                </a:solidFill>
              </a:rPr>
              <a:t>*</a:t>
            </a:r>
          </a:p>
        </p:txBody>
      </p:sp>
      <p:sp>
        <p:nvSpPr>
          <p:cNvPr id="161" name="TextBox 160">
            <a:extLst>
              <a:ext uri="{FF2B5EF4-FFF2-40B4-BE49-F238E27FC236}">
                <a16:creationId xmlns:a16="http://schemas.microsoft.com/office/drawing/2014/main" xmlns="" id="{E165CB5D-B749-4D1E-A751-AE823C19A380}"/>
              </a:ext>
            </a:extLst>
          </p:cNvPr>
          <p:cNvSpPr txBox="1"/>
          <p:nvPr/>
        </p:nvSpPr>
        <p:spPr>
          <a:xfrm>
            <a:off x="30048530" y="20947211"/>
            <a:ext cx="553357" cy="1231106"/>
          </a:xfrm>
          <a:prstGeom prst="rect">
            <a:avLst/>
          </a:prstGeom>
          <a:noFill/>
        </p:spPr>
        <p:txBody>
          <a:bodyPr wrap="none" rtlCol="0">
            <a:spAutoFit/>
          </a:bodyPr>
          <a:lstStyle/>
          <a:p>
            <a:r>
              <a:rPr lang="en-US" sz="7400" b="1" dirty="0">
                <a:solidFill>
                  <a:srgbClr val="9BBB59"/>
                </a:solidFill>
              </a:rPr>
              <a:t>*</a:t>
            </a:r>
          </a:p>
        </p:txBody>
      </p:sp>
      <p:sp>
        <p:nvSpPr>
          <p:cNvPr id="163" name="Text Box 59">
            <a:extLst>
              <a:ext uri="{FF2B5EF4-FFF2-40B4-BE49-F238E27FC236}">
                <a16:creationId xmlns:a16="http://schemas.microsoft.com/office/drawing/2014/main" xmlns="" id="{86955826-98C7-48D3-8C66-B77013CE2475}"/>
              </a:ext>
            </a:extLst>
          </p:cNvPr>
          <p:cNvSpPr txBox="1">
            <a:spLocks noChangeArrowheads="1"/>
          </p:cNvSpPr>
          <p:nvPr/>
        </p:nvSpPr>
        <p:spPr bwMode="auto">
          <a:xfrm>
            <a:off x="32920568" y="5813376"/>
            <a:ext cx="10489371" cy="948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accent2"/>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lIns="86272" tIns="43135" rIns="86272" bIns="43135">
            <a:spAutoFit/>
          </a:bodyPr>
          <a:lstStyle>
            <a:lvl1pPr eaLnBrk="0" hangingPunct="0">
              <a:defRPr sz="2400">
                <a:solidFill>
                  <a:schemeClr val="tx1"/>
                </a:solidFill>
                <a:latin typeface="Helvetica" pitchFamily="-84" charset="0"/>
                <a:ea typeface="MS PGothic" pitchFamily="34" charset="-128"/>
              </a:defRPr>
            </a:lvl1pPr>
            <a:lvl2pPr marL="742950" indent="-285750" eaLnBrk="0" hangingPunct="0">
              <a:defRPr sz="2400">
                <a:solidFill>
                  <a:schemeClr val="tx1"/>
                </a:solidFill>
                <a:latin typeface="Helvetica" pitchFamily="-84" charset="0"/>
                <a:ea typeface="MS PGothic" pitchFamily="34" charset="-128"/>
              </a:defRPr>
            </a:lvl2pPr>
            <a:lvl3pPr marL="1143000" indent="-228600" eaLnBrk="0" hangingPunct="0">
              <a:defRPr sz="2400">
                <a:solidFill>
                  <a:schemeClr val="tx1"/>
                </a:solidFill>
                <a:latin typeface="Helvetica" pitchFamily="-84" charset="0"/>
                <a:ea typeface="MS PGothic" pitchFamily="34" charset="-128"/>
              </a:defRPr>
            </a:lvl3pPr>
            <a:lvl4pPr marL="1600200" indent="-228600" eaLnBrk="0" hangingPunct="0">
              <a:defRPr sz="2400">
                <a:solidFill>
                  <a:schemeClr val="tx1"/>
                </a:solidFill>
                <a:latin typeface="Helvetica" pitchFamily="-84" charset="0"/>
                <a:ea typeface="MS PGothic" pitchFamily="34" charset="-128"/>
              </a:defRPr>
            </a:lvl4pPr>
            <a:lvl5pPr marL="2057400" indent="-228600" eaLnBrk="0" hangingPunct="0">
              <a:defRPr sz="2400">
                <a:solidFill>
                  <a:schemeClr val="tx1"/>
                </a:solidFill>
                <a:latin typeface="Helvetica" pitchFamily="-84" charset="0"/>
                <a:ea typeface="MS PGothic" pitchFamily="34" charset="-128"/>
              </a:defRPr>
            </a:lvl5pPr>
            <a:lvl6pPr marL="2514600" indent="-228600" eaLnBrk="0" fontAlgn="base" hangingPunct="0">
              <a:spcBef>
                <a:spcPct val="0"/>
              </a:spcBef>
              <a:spcAft>
                <a:spcPct val="0"/>
              </a:spcAft>
              <a:defRPr sz="2400">
                <a:solidFill>
                  <a:schemeClr val="tx1"/>
                </a:solidFill>
                <a:latin typeface="Helvetica" pitchFamily="-84" charset="0"/>
                <a:ea typeface="MS PGothic" pitchFamily="34" charset="-128"/>
              </a:defRPr>
            </a:lvl6pPr>
            <a:lvl7pPr marL="2971800" indent="-228600" eaLnBrk="0" fontAlgn="base" hangingPunct="0">
              <a:spcBef>
                <a:spcPct val="0"/>
              </a:spcBef>
              <a:spcAft>
                <a:spcPct val="0"/>
              </a:spcAft>
              <a:defRPr sz="2400">
                <a:solidFill>
                  <a:schemeClr val="tx1"/>
                </a:solidFill>
                <a:latin typeface="Helvetica" pitchFamily="-84" charset="0"/>
                <a:ea typeface="MS PGothic" pitchFamily="34" charset="-128"/>
              </a:defRPr>
            </a:lvl7pPr>
            <a:lvl8pPr marL="3429000" indent="-228600" eaLnBrk="0" fontAlgn="base" hangingPunct="0">
              <a:spcBef>
                <a:spcPct val="0"/>
              </a:spcBef>
              <a:spcAft>
                <a:spcPct val="0"/>
              </a:spcAft>
              <a:defRPr sz="2400">
                <a:solidFill>
                  <a:schemeClr val="tx1"/>
                </a:solidFill>
                <a:latin typeface="Helvetica" pitchFamily="-84" charset="0"/>
                <a:ea typeface="MS PGothic" pitchFamily="34" charset="-128"/>
              </a:defRPr>
            </a:lvl8pPr>
            <a:lvl9pPr marL="3886200" indent="-228600" eaLnBrk="0" fontAlgn="base" hangingPunct="0">
              <a:spcBef>
                <a:spcPct val="0"/>
              </a:spcBef>
              <a:spcAft>
                <a:spcPct val="0"/>
              </a:spcAft>
              <a:defRPr sz="2400">
                <a:solidFill>
                  <a:schemeClr val="tx1"/>
                </a:solidFill>
                <a:latin typeface="Helvetica" pitchFamily="-84" charset="0"/>
                <a:ea typeface="MS PGothic" pitchFamily="34" charset="-128"/>
              </a:defRPr>
            </a:lvl9pPr>
          </a:lstStyle>
          <a:p>
            <a:pPr algn="ctr" eaLnBrk="1" hangingPunct="1">
              <a:spcBef>
                <a:spcPts val="0"/>
              </a:spcBef>
            </a:pPr>
            <a:r>
              <a:rPr lang="en-US" sz="4000" b="1" dirty="0">
                <a:solidFill>
                  <a:srgbClr val="BC4626"/>
                </a:solidFill>
                <a:latin typeface="Times New Roman" pitchFamily="18" charset="0"/>
                <a:cs typeface="Times New Roman" pitchFamily="18" charset="0"/>
              </a:rPr>
              <a:t>Neither</a:t>
            </a:r>
            <a:r>
              <a:rPr lang="en-US" sz="5400" b="1" dirty="0">
                <a:solidFill>
                  <a:srgbClr val="BC4626"/>
                </a:solidFill>
                <a:latin typeface="Times New Roman" pitchFamily="18" charset="0"/>
                <a:cs typeface="Times New Roman" pitchFamily="18" charset="0"/>
              </a:rPr>
              <a:t> </a:t>
            </a:r>
            <a:r>
              <a:rPr lang="en-US" sz="5600" b="1" dirty="0">
                <a:solidFill>
                  <a:srgbClr val="BC4626"/>
                </a:solidFill>
                <a:latin typeface="Times New Roman" pitchFamily="18" charset="0"/>
                <a:cs typeface="Times New Roman" pitchFamily="18" charset="0"/>
              </a:rPr>
              <a:t>Nonwork-Related</a:t>
            </a:r>
            <a:r>
              <a:rPr lang="en-US" sz="5400" b="1" dirty="0">
                <a:solidFill>
                  <a:srgbClr val="BC4626"/>
                </a:solidFill>
                <a:latin typeface="Times New Roman" pitchFamily="18" charset="0"/>
                <a:cs typeface="Times New Roman" pitchFamily="18" charset="0"/>
              </a:rPr>
              <a:t> </a:t>
            </a:r>
            <a:r>
              <a:rPr lang="en-US" sz="4000" b="1" dirty="0">
                <a:solidFill>
                  <a:srgbClr val="BC4626"/>
                </a:solidFill>
                <a:latin typeface="Times New Roman" pitchFamily="18" charset="0"/>
                <a:cs typeface="Times New Roman" pitchFamily="18" charset="0"/>
              </a:rPr>
              <a:t>use, nor</a:t>
            </a:r>
          </a:p>
        </p:txBody>
      </p:sp>
      <p:sp>
        <p:nvSpPr>
          <p:cNvPr id="2061" name="Text Box 63"/>
          <p:cNvSpPr txBox="1">
            <a:spLocks noChangeArrowheads="1"/>
          </p:cNvSpPr>
          <p:nvPr/>
        </p:nvSpPr>
        <p:spPr bwMode="auto">
          <a:xfrm>
            <a:off x="22643435" y="14262512"/>
            <a:ext cx="10178690" cy="26724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accent2"/>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lIns="86272" tIns="43135" rIns="86272" bIns="43135">
            <a:spAutoFit/>
          </a:bodyPr>
          <a:lstStyle>
            <a:lvl1pPr eaLnBrk="0" hangingPunct="0">
              <a:defRPr sz="2400">
                <a:solidFill>
                  <a:schemeClr val="tx1"/>
                </a:solidFill>
                <a:latin typeface="Helvetica" pitchFamily="-84" charset="0"/>
                <a:ea typeface="MS PGothic" pitchFamily="34" charset="-128"/>
              </a:defRPr>
            </a:lvl1pPr>
            <a:lvl2pPr marL="742950" indent="-285750" eaLnBrk="0" hangingPunct="0">
              <a:defRPr sz="2400">
                <a:solidFill>
                  <a:schemeClr val="tx1"/>
                </a:solidFill>
                <a:latin typeface="Helvetica" pitchFamily="-84" charset="0"/>
                <a:ea typeface="MS PGothic" pitchFamily="34" charset="-128"/>
              </a:defRPr>
            </a:lvl2pPr>
            <a:lvl3pPr marL="1143000" indent="-228600" eaLnBrk="0" hangingPunct="0">
              <a:defRPr sz="2400">
                <a:solidFill>
                  <a:schemeClr val="tx1"/>
                </a:solidFill>
                <a:latin typeface="Helvetica" pitchFamily="-84" charset="0"/>
                <a:ea typeface="MS PGothic" pitchFamily="34" charset="-128"/>
              </a:defRPr>
            </a:lvl3pPr>
            <a:lvl4pPr marL="1600200" indent="-228600" eaLnBrk="0" hangingPunct="0">
              <a:defRPr sz="2400">
                <a:solidFill>
                  <a:schemeClr val="tx1"/>
                </a:solidFill>
                <a:latin typeface="Helvetica" pitchFamily="-84" charset="0"/>
                <a:ea typeface="MS PGothic" pitchFamily="34" charset="-128"/>
              </a:defRPr>
            </a:lvl4pPr>
            <a:lvl5pPr marL="2057400" indent="-228600" eaLnBrk="0" hangingPunct="0">
              <a:defRPr sz="2400">
                <a:solidFill>
                  <a:schemeClr val="tx1"/>
                </a:solidFill>
                <a:latin typeface="Helvetica" pitchFamily="-84" charset="0"/>
                <a:ea typeface="MS PGothic" pitchFamily="34" charset="-128"/>
              </a:defRPr>
            </a:lvl5pPr>
            <a:lvl6pPr marL="2514600" indent="-228600" eaLnBrk="0" fontAlgn="base" hangingPunct="0">
              <a:spcBef>
                <a:spcPct val="0"/>
              </a:spcBef>
              <a:spcAft>
                <a:spcPct val="0"/>
              </a:spcAft>
              <a:defRPr sz="2400">
                <a:solidFill>
                  <a:schemeClr val="tx1"/>
                </a:solidFill>
                <a:latin typeface="Helvetica" pitchFamily="-84" charset="0"/>
                <a:ea typeface="MS PGothic" pitchFamily="34" charset="-128"/>
              </a:defRPr>
            </a:lvl6pPr>
            <a:lvl7pPr marL="2971800" indent="-228600" eaLnBrk="0" fontAlgn="base" hangingPunct="0">
              <a:spcBef>
                <a:spcPct val="0"/>
              </a:spcBef>
              <a:spcAft>
                <a:spcPct val="0"/>
              </a:spcAft>
              <a:defRPr sz="2400">
                <a:solidFill>
                  <a:schemeClr val="tx1"/>
                </a:solidFill>
                <a:latin typeface="Helvetica" pitchFamily="-84" charset="0"/>
                <a:ea typeface="MS PGothic" pitchFamily="34" charset="-128"/>
              </a:defRPr>
            </a:lvl7pPr>
            <a:lvl8pPr marL="3429000" indent="-228600" eaLnBrk="0" fontAlgn="base" hangingPunct="0">
              <a:spcBef>
                <a:spcPct val="0"/>
              </a:spcBef>
              <a:spcAft>
                <a:spcPct val="0"/>
              </a:spcAft>
              <a:defRPr sz="2400">
                <a:solidFill>
                  <a:schemeClr val="tx1"/>
                </a:solidFill>
                <a:latin typeface="Helvetica" pitchFamily="-84" charset="0"/>
                <a:ea typeface="MS PGothic" pitchFamily="34" charset="-128"/>
              </a:defRPr>
            </a:lvl8pPr>
            <a:lvl9pPr marL="3886200" indent="-228600" eaLnBrk="0" fontAlgn="base" hangingPunct="0">
              <a:spcBef>
                <a:spcPct val="0"/>
              </a:spcBef>
              <a:spcAft>
                <a:spcPct val="0"/>
              </a:spcAft>
              <a:defRPr sz="2400">
                <a:solidFill>
                  <a:schemeClr val="tx1"/>
                </a:solidFill>
                <a:latin typeface="Helvetica" pitchFamily="-84" charset="0"/>
                <a:ea typeface="MS PGothic" pitchFamily="34" charset="-128"/>
              </a:defRPr>
            </a:lvl9pPr>
          </a:lstStyle>
          <a:p>
            <a:pPr eaLnBrk="1" hangingPunct="1">
              <a:spcBef>
                <a:spcPts val="0"/>
              </a:spcBef>
            </a:pPr>
            <a:r>
              <a:rPr lang="en-US" sz="2800" dirty="0">
                <a:latin typeface="Times New Roman" pitchFamily="18" charset="0"/>
                <a:cs typeface="Times New Roman" pitchFamily="18" charset="0"/>
              </a:rPr>
              <a:t>Students were significantly more likely (48.4%) than faculty/staff (16.4%) to use </a:t>
            </a:r>
            <a:r>
              <a:rPr lang="en-US" sz="2800" i="1" dirty="0">
                <a:latin typeface="Times New Roman" pitchFamily="18" charset="0"/>
                <a:cs typeface="Times New Roman" pitchFamily="18" charset="0"/>
              </a:rPr>
              <a:t>active</a:t>
            </a:r>
            <a:r>
              <a:rPr lang="en-US" sz="2800" dirty="0">
                <a:latin typeface="Times New Roman" pitchFamily="18" charset="0"/>
                <a:cs typeface="Times New Roman" pitchFamily="18" charset="0"/>
              </a:rPr>
              <a:t> bedtime social technology frequently or always </a:t>
            </a:r>
            <a:r>
              <a:rPr lang="en-US" altLang="ja-JP" sz="2800" dirty="0">
                <a:latin typeface="Times New Roman" pitchFamily="18" charset="0"/>
                <a:cs typeface="Times New Roman" pitchFamily="18" charset="0"/>
              </a:rPr>
              <a:t>(</a:t>
            </a:r>
            <a:r>
              <a:rPr lang="en-US" altLang="ja-JP" sz="2800" i="1" dirty="0">
                <a:latin typeface="Times New Roman" pitchFamily="18" charset="0"/>
                <a:cs typeface="Times New Roman" pitchFamily="18" charset="0"/>
              </a:rPr>
              <a:t>x</a:t>
            </a:r>
            <a:r>
              <a:rPr lang="en-US" altLang="ja-JP" sz="2800" baseline="30000" dirty="0">
                <a:latin typeface="Times New Roman" pitchFamily="18" charset="0"/>
                <a:cs typeface="Times New Roman" pitchFamily="18" charset="0"/>
              </a:rPr>
              <a:t>2</a:t>
            </a:r>
            <a:r>
              <a:rPr lang="en-US" altLang="ja-JP" sz="2800" dirty="0">
                <a:latin typeface="Times New Roman" pitchFamily="18" charset="0"/>
                <a:cs typeface="Times New Roman" pitchFamily="18" charset="0"/>
              </a:rPr>
              <a:t>(1)=38.11; </a:t>
            </a:r>
            <a:r>
              <a:rPr lang="en-US" altLang="ja-JP" sz="2800" i="1" dirty="0">
                <a:latin typeface="Times New Roman" pitchFamily="18" charset="0"/>
                <a:cs typeface="Times New Roman" pitchFamily="18" charset="0"/>
              </a:rPr>
              <a:t>p</a:t>
            </a:r>
            <a:r>
              <a:rPr lang="en-US" altLang="ja-JP" sz="2800" dirty="0">
                <a:latin typeface="Times New Roman" pitchFamily="18" charset="0"/>
                <a:cs typeface="Times New Roman" pitchFamily="18" charset="0"/>
              </a:rPr>
              <a:t>&lt;.05; Odds Ratio=5.02;  95% CI=2.93 to 8.61). Students were also </a:t>
            </a:r>
            <a:r>
              <a:rPr lang="en-US" sz="2800" dirty="0">
                <a:latin typeface="Times New Roman" pitchFamily="18" charset="0"/>
                <a:cs typeface="Times New Roman" pitchFamily="18" charset="0"/>
              </a:rPr>
              <a:t>significantly more likely (53.6%) than faculty/staff (29.5%) to use </a:t>
            </a:r>
            <a:r>
              <a:rPr lang="en-US" sz="2800" i="1" dirty="0">
                <a:latin typeface="Times New Roman" pitchFamily="18" charset="0"/>
                <a:cs typeface="Times New Roman" pitchFamily="18" charset="0"/>
              </a:rPr>
              <a:t>passive</a:t>
            </a:r>
            <a:r>
              <a:rPr lang="en-US" sz="2800" dirty="0">
                <a:latin typeface="Times New Roman" pitchFamily="18" charset="0"/>
                <a:cs typeface="Times New Roman" pitchFamily="18" charset="0"/>
              </a:rPr>
              <a:t> bedtime social technology frequently or always </a:t>
            </a:r>
            <a:r>
              <a:rPr lang="en-US" altLang="ja-JP" sz="2800" dirty="0">
                <a:latin typeface="Times New Roman" pitchFamily="18" charset="0"/>
                <a:cs typeface="Times New Roman" pitchFamily="18" charset="0"/>
              </a:rPr>
              <a:t>(</a:t>
            </a:r>
            <a:r>
              <a:rPr lang="en-US" altLang="ja-JP" sz="2800" i="1" dirty="0">
                <a:latin typeface="Times New Roman" pitchFamily="18" charset="0"/>
                <a:cs typeface="Times New Roman" pitchFamily="18" charset="0"/>
              </a:rPr>
              <a:t>x</a:t>
            </a:r>
            <a:r>
              <a:rPr lang="en-US" altLang="ja-JP" sz="2800" baseline="30000" dirty="0">
                <a:latin typeface="Times New Roman" pitchFamily="18" charset="0"/>
                <a:cs typeface="Times New Roman" pitchFamily="18" charset="0"/>
              </a:rPr>
              <a:t>2</a:t>
            </a:r>
            <a:r>
              <a:rPr lang="en-US" altLang="ja-JP" sz="2800" dirty="0">
                <a:latin typeface="Times New Roman" pitchFamily="18" charset="0"/>
                <a:cs typeface="Times New Roman" pitchFamily="18" charset="0"/>
              </a:rPr>
              <a:t>(1)=19.18; </a:t>
            </a:r>
            <a:r>
              <a:rPr lang="en-US" altLang="ja-JP" sz="2800" i="1" dirty="0">
                <a:latin typeface="Times New Roman" pitchFamily="18" charset="0"/>
                <a:cs typeface="Times New Roman" pitchFamily="18" charset="0"/>
              </a:rPr>
              <a:t>p</a:t>
            </a:r>
            <a:r>
              <a:rPr lang="en-US" altLang="ja-JP" sz="2800" dirty="0">
                <a:latin typeface="Times New Roman" pitchFamily="18" charset="0"/>
                <a:cs typeface="Times New Roman" pitchFamily="18" charset="0"/>
              </a:rPr>
              <a:t>&lt;.05; Odds Ratio=2.76; 95% CI=1.74 to 4.38).</a:t>
            </a:r>
            <a:r>
              <a:rPr lang="en-US" sz="2800" dirty="0">
                <a:latin typeface="Times New Roman" pitchFamily="18" charset="0"/>
                <a:cs typeface="Times New Roman" pitchFamily="18" charset="0"/>
              </a:rPr>
              <a:t> </a:t>
            </a:r>
          </a:p>
        </p:txBody>
      </p:sp>
      <p:sp>
        <p:nvSpPr>
          <p:cNvPr id="57" name="Text Box 59"/>
          <p:cNvSpPr txBox="1">
            <a:spLocks noChangeArrowheads="1"/>
          </p:cNvSpPr>
          <p:nvPr/>
        </p:nvSpPr>
        <p:spPr bwMode="auto">
          <a:xfrm>
            <a:off x="22928660" y="5837161"/>
            <a:ext cx="9911849" cy="22415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accent2"/>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lIns="86272" tIns="43135" rIns="86272" bIns="43135">
            <a:spAutoFit/>
          </a:bodyPr>
          <a:lstStyle>
            <a:lvl1pPr eaLnBrk="0" hangingPunct="0">
              <a:defRPr sz="2400">
                <a:solidFill>
                  <a:schemeClr val="tx1"/>
                </a:solidFill>
                <a:latin typeface="Helvetica" pitchFamily="-84" charset="0"/>
                <a:ea typeface="MS PGothic" pitchFamily="34" charset="-128"/>
              </a:defRPr>
            </a:lvl1pPr>
            <a:lvl2pPr marL="742950" indent="-285750" eaLnBrk="0" hangingPunct="0">
              <a:defRPr sz="2400">
                <a:solidFill>
                  <a:schemeClr val="tx1"/>
                </a:solidFill>
                <a:latin typeface="Helvetica" pitchFamily="-84" charset="0"/>
                <a:ea typeface="MS PGothic" pitchFamily="34" charset="-128"/>
              </a:defRPr>
            </a:lvl2pPr>
            <a:lvl3pPr marL="1143000" indent="-228600" eaLnBrk="0" hangingPunct="0">
              <a:defRPr sz="2400">
                <a:solidFill>
                  <a:schemeClr val="tx1"/>
                </a:solidFill>
                <a:latin typeface="Helvetica" pitchFamily="-84" charset="0"/>
                <a:ea typeface="MS PGothic" pitchFamily="34" charset="-128"/>
              </a:defRPr>
            </a:lvl3pPr>
            <a:lvl4pPr marL="1600200" indent="-228600" eaLnBrk="0" hangingPunct="0">
              <a:defRPr sz="2400">
                <a:solidFill>
                  <a:schemeClr val="tx1"/>
                </a:solidFill>
                <a:latin typeface="Helvetica" pitchFamily="-84" charset="0"/>
                <a:ea typeface="MS PGothic" pitchFamily="34" charset="-128"/>
              </a:defRPr>
            </a:lvl4pPr>
            <a:lvl5pPr marL="2057400" indent="-228600" eaLnBrk="0" hangingPunct="0">
              <a:defRPr sz="2400">
                <a:solidFill>
                  <a:schemeClr val="tx1"/>
                </a:solidFill>
                <a:latin typeface="Helvetica" pitchFamily="-84" charset="0"/>
                <a:ea typeface="MS PGothic" pitchFamily="34" charset="-128"/>
              </a:defRPr>
            </a:lvl5pPr>
            <a:lvl6pPr marL="2514600" indent="-228600" eaLnBrk="0" fontAlgn="base" hangingPunct="0">
              <a:spcBef>
                <a:spcPct val="0"/>
              </a:spcBef>
              <a:spcAft>
                <a:spcPct val="0"/>
              </a:spcAft>
              <a:defRPr sz="2400">
                <a:solidFill>
                  <a:schemeClr val="tx1"/>
                </a:solidFill>
                <a:latin typeface="Helvetica" pitchFamily="-84" charset="0"/>
                <a:ea typeface="MS PGothic" pitchFamily="34" charset="-128"/>
              </a:defRPr>
            </a:lvl6pPr>
            <a:lvl7pPr marL="2971800" indent="-228600" eaLnBrk="0" fontAlgn="base" hangingPunct="0">
              <a:spcBef>
                <a:spcPct val="0"/>
              </a:spcBef>
              <a:spcAft>
                <a:spcPct val="0"/>
              </a:spcAft>
              <a:defRPr sz="2400">
                <a:solidFill>
                  <a:schemeClr val="tx1"/>
                </a:solidFill>
                <a:latin typeface="Helvetica" pitchFamily="-84" charset="0"/>
                <a:ea typeface="MS PGothic" pitchFamily="34" charset="-128"/>
              </a:defRPr>
            </a:lvl7pPr>
            <a:lvl8pPr marL="3429000" indent="-228600" eaLnBrk="0" fontAlgn="base" hangingPunct="0">
              <a:spcBef>
                <a:spcPct val="0"/>
              </a:spcBef>
              <a:spcAft>
                <a:spcPct val="0"/>
              </a:spcAft>
              <a:defRPr sz="2400">
                <a:solidFill>
                  <a:schemeClr val="tx1"/>
                </a:solidFill>
                <a:latin typeface="Helvetica" pitchFamily="-84" charset="0"/>
                <a:ea typeface="MS PGothic" pitchFamily="34" charset="-128"/>
              </a:defRPr>
            </a:lvl8pPr>
            <a:lvl9pPr marL="3886200" indent="-228600" eaLnBrk="0" fontAlgn="base" hangingPunct="0">
              <a:spcBef>
                <a:spcPct val="0"/>
              </a:spcBef>
              <a:spcAft>
                <a:spcPct val="0"/>
              </a:spcAft>
              <a:defRPr sz="2400">
                <a:solidFill>
                  <a:schemeClr val="tx1"/>
                </a:solidFill>
                <a:latin typeface="Helvetica" pitchFamily="-84" charset="0"/>
                <a:ea typeface="MS PGothic" pitchFamily="34" charset="-128"/>
              </a:defRPr>
            </a:lvl9pPr>
          </a:lstStyle>
          <a:p>
            <a:pPr algn="ctr" eaLnBrk="1" hangingPunct="1">
              <a:spcBef>
                <a:spcPts val="0"/>
              </a:spcBef>
            </a:pPr>
            <a:r>
              <a:rPr lang="en-US" sz="4000" b="1" dirty="0">
                <a:solidFill>
                  <a:srgbClr val="BC4626"/>
                </a:solidFill>
                <a:latin typeface="Times New Roman" pitchFamily="18" charset="0"/>
                <a:cs typeface="Times New Roman" pitchFamily="18" charset="0"/>
              </a:rPr>
              <a:t>Frequent </a:t>
            </a:r>
            <a:r>
              <a:rPr lang="en-US" sz="6000" b="1" dirty="0">
                <a:solidFill>
                  <a:srgbClr val="BC4626"/>
                </a:solidFill>
                <a:latin typeface="Times New Roman" pitchFamily="18" charset="0"/>
                <a:cs typeface="Times New Roman" pitchFamily="18" charset="0"/>
              </a:rPr>
              <a:t>Active</a:t>
            </a:r>
            <a:r>
              <a:rPr lang="en-US" sz="4000" b="1" dirty="0">
                <a:solidFill>
                  <a:srgbClr val="BC4626"/>
                </a:solidFill>
                <a:latin typeface="Times New Roman" pitchFamily="18" charset="0"/>
                <a:cs typeface="Times New Roman" pitchFamily="18" charset="0"/>
              </a:rPr>
              <a:t> and </a:t>
            </a:r>
            <a:r>
              <a:rPr lang="en-US" sz="6000" b="1" dirty="0">
                <a:solidFill>
                  <a:srgbClr val="BC4626"/>
                </a:solidFill>
                <a:latin typeface="Times New Roman" pitchFamily="18" charset="0"/>
                <a:cs typeface="Times New Roman" pitchFamily="18" charset="0"/>
              </a:rPr>
              <a:t>Passive</a:t>
            </a:r>
            <a:r>
              <a:rPr lang="en-US" sz="4000" b="1" dirty="0">
                <a:solidFill>
                  <a:srgbClr val="BC4626"/>
                </a:solidFill>
                <a:latin typeface="Times New Roman" pitchFamily="18" charset="0"/>
                <a:cs typeface="Times New Roman" pitchFamily="18" charset="0"/>
              </a:rPr>
              <a:t> bedtime social technology use are common among college students.</a:t>
            </a:r>
          </a:p>
        </p:txBody>
      </p:sp>
      <p:pic>
        <p:nvPicPr>
          <p:cNvPr id="5" name="Picture 4">
            <a:extLst>
              <a:ext uri="{FF2B5EF4-FFF2-40B4-BE49-F238E27FC236}">
                <a16:creationId xmlns:a16="http://schemas.microsoft.com/office/drawing/2014/main" xmlns="" id="{8E619F20-F7B4-4AF7-A11A-51F78EC648CF}"/>
              </a:ext>
            </a:extLst>
          </p:cNvPr>
          <p:cNvPicPr>
            <a:picLocks noChangeAspect="1"/>
          </p:cNvPicPr>
          <p:nvPr/>
        </p:nvPicPr>
        <p:blipFill rotWithShape="1">
          <a:blip r:embed="rId12"/>
          <a:srcRect r="21965" b="15269"/>
          <a:stretch/>
        </p:blipFill>
        <p:spPr>
          <a:xfrm>
            <a:off x="21679865" y="6630675"/>
            <a:ext cx="10305550" cy="7131936"/>
          </a:xfrm>
          <a:prstGeom prst="rect">
            <a:avLst/>
          </a:prstGeom>
        </p:spPr>
      </p:pic>
      <p:sp>
        <p:nvSpPr>
          <p:cNvPr id="89" name="TextBox 88"/>
          <p:cNvSpPr txBox="1"/>
          <p:nvPr/>
        </p:nvSpPr>
        <p:spPr>
          <a:xfrm>
            <a:off x="25691274" y="12343567"/>
            <a:ext cx="954107" cy="596638"/>
          </a:xfrm>
          <a:prstGeom prst="rect">
            <a:avLst/>
          </a:prstGeom>
          <a:noFill/>
        </p:spPr>
        <p:txBody>
          <a:bodyPr wrap="none" rtlCol="0">
            <a:spAutoFit/>
          </a:bodyPr>
          <a:lstStyle/>
          <a:p>
            <a:r>
              <a:rPr lang="en-US" sz="3277" b="1" i="1" dirty="0">
                <a:solidFill>
                  <a:schemeClr val="bg1"/>
                </a:solidFill>
                <a:latin typeface="+mj-lt"/>
              </a:rPr>
              <a:t>48%</a:t>
            </a:r>
            <a:endParaRPr lang="en-US" sz="3277" b="1" dirty="0">
              <a:solidFill>
                <a:schemeClr val="bg1"/>
              </a:solidFill>
              <a:latin typeface="+mj-lt"/>
            </a:endParaRPr>
          </a:p>
        </p:txBody>
      </p:sp>
      <p:sp>
        <p:nvSpPr>
          <p:cNvPr id="90" name="TextBox 89"/>
          <p:cNvSpPr txBox="1"/>
          <p:nvPr/>
        </p:nvSpPr>
        <p:spPr>
          <a:xfrm>
            <a:off x="29388071" y="12343567"/>
            <a:ext cx="954107" cy="596638"/>
          </a:xfrm>
          <a:prstGeom prst="rect">
            <a:avLst/>
          </a:prstGeom>
          <a:noFill/>
        </p:spPr>
        <p:txBody>
          <a:bodyPr wrap="none" rtlCol="0">
            <a:spAutoFit/>
          </a:bodyPr>
          <a:lstStyle/>
          <a:p>
            <a:r>
              <a:rPr lang="en-US" sz="3277" b="1" i="1" dirty="0">
                <a:latin typeface="+mj-lt"/>
              </a:rPr>
              <a:t>54%</a:t>
            </a:r>
            <a:endParaRPr lang="en-US" sz="3277" b="1" dirty="0">
              <a:latin typeface="+mj-lt"/>
            </a:endParaRPr>
          </a:p>
        </p:txBody>
      </p:sp>
      <p:sp>
        <p:nvSpPr>
          <p:cNvPr id="91" name="TextBox 90"/>
          <p:cNvSpPr txBox="1"/>
          <p:nvPr/>
        </p:nvSpPr>
        <p:spPr>
          <a:xfrm>
            <a:off x="26927474" y="12343567"/>
            <a:ext cx="954107" cy="596638"/>
          </a:xfrm>
          <a:prstGeom prst="rect">
            <a:avLst/>
          </a:prstGeom>
          <a:noFill/>
        </p:spPr>
        <p:txBody>
          <a:bodyPr wrap="none" rtlCol="0">
            <a:spAutoFit/>
          </a:bodyPr>
          <a:lstStyle/>
          <a:p>
            <a:r>
              <a:rPr lang="en-US" sz="3277" b="1" i="1" dirty="0">
                <a:solidFill>
                  <a:schemeClr val="bg1"/>
                </a:solidFill>
                <a:latin typeface="+mj-lt"/>
              </a:rPr>
              <a:t>16%</a:t>
            </a:r>
            <a:endParaRPr lang="en-US" sz="3277" b="1" dirty="0">
              <a:solidFill>
                <a:schemeClr val="bg1"/>
              </a:solidFill>
              <a:latin typeface="+mj-lt"/>
            </a:endParaRPr>
          </a:p>
        </p:txBody>
      </p:sp>
      <p:sp>
        <p:nvSpPr>
          <p:cNvPr id="93" name="TextBox 92"/>
          <p:cNvSpPr txBox="1"/>
          <p:nvPr/>
        </p:nvSpPr>
        <p:spPr>
          <a:xfrm>
            <a:off x="30614586" y="12343567"/>
            <a:ext cx="954107" cy="596638"/>
          </a:xfrm>
          <a:prstGeom prst="rect">
            <a:avLst/>
          </a:prstGeom>
          <a:noFill/>
        </p:spPr>
        <p:txBody>
          <a:bodyPr wrap="none" rtlCol="0">
            <a:spAutoFit/>
          </a:bodyPr>
          <a:lstStyle/>
          <a:p>
            <a:r>
              <a:rPr lang="en-US" sz="3277" b="1" i="1" dirty="0">
                <a:latin typeface="+mj-lt"/>
              </a:rPr>
              <a:t>30%</a:t>
            </a:r>
            <a:endParaRPr lang="en-US" sz="3277" b="1" dirty="0">
              <a:latin typeface="+mj-lt"/>
            </a:endParaRPr>
          </a:p>
        </p:txBody>
      </p:sp>
      <p:sp>
        <p:nvSpPr>
          <p:cNvPr id="94" name="TextBox 93"/>
          <p:cNvSpPr txBox="1"/>
          <p:nvPr/>
        </p:nvSpPr>
        <p:spPr>
          <a:xfrm>
            <a:off x="26750782" y="7800931"/>
            <a:ext cx="553357" cy="1231106"/>
          </a:xfrm>
          <a:prstGeom prst="rect">
            <a:avLst/>
          </a:prstGeom>
          <a:noFill/>
        </p:spPr>
        <p:txBody>
          <a:bodyPr wrap="none" rtlCol="0">
            <a:spAutoFit/>
          </a:bodyPr>
          <a:lstStyle/>
          <a:p>
            <a:r>
              <a:rPr lang="en-US" sz="7400" b="1" dirty="0"/>
              <a:t>*</a:t>
            </a:r>
          </a:p>
        </p:txBody>
      </p:sp>
      <p:sp>
        <p:nvSpPr>
          <p:cNvPr id="95" name="TextBox 94"/>
          <p:cNvSpPr txBox="1"/>
          <p:nvPr/>
        </p:nvSpPr>
        <p:spPr>
          <a:xfrm>
            <a:off x="30435869" y="7376390"/>
            <a:ext cx="553357" cy="1231106"/>
          </a:xfrm>
          <a:prstGeom prst="rect">
            <a:avLst/>
          </a:prstGeom>
          <a:noFill/>
        </p:spPr>
        <p:txBody>
          <a:bodyPr wrap="none" rtlCol="0">
            <a:spAutoFit/>
          </a:bodyPr>
          <a:lstStyle/>
          <a:p>
            <a:r>
              <a:rPr lang="en-US" sz="7400" b="1" dirty="0"/>
              <a:t>*</a:t>
            </a:r>
          </a:p>
        </p:txBody>
      </p:sp>
      <p:sp>
        <p:nvSpPr>
          <p:cNvPr id="96" name="TextBox 95"/>
          <p:cNvSpPr txBox="1"/>
          <p:nvPr/>
        </p:nvSpPr>
        <p:spPr>
          <a:xfrm>
            <a:off x="26041281" y="13038025"/>
            <a:ext cx="1441420" cy="646331"/>
          </a:xfrm>
          <a:prstGeom prst="rect">
            <a:avLst/>
          </a:prstGeom>
          <a:noFill/>
        </p:spPr>
        <p:txBody>
          <a:bodyPr wrap="none" rtlCol="0">
            <a:spAutoFit/>
          </a:bodyPr>
          <a:lstStyle/>
          <a:p>
            <a:r>
              <a:rPr lang="en-US" sz="3600" b="1" dirty="0">
                <a:latin typeface="+mj-lt"/>
              </a:rPr>
              <a:t>Active</a:t>
            </a:r>
          </a:p>
        </p:txBody>
      </p:sp>
      <p:sp>
        <p:nvSpPr>
          <p:cNvPr id="97" name="TextBox 96"/>
          <p:cNvSpPr txBox="1"/>
          <p:nvPr/>
        </p:nvSpPr>
        <p:spPr>
          <a:xfrm>
            <a:off x="29643580" y="13038025"/>
            <a:ext cx="1620957" cy="646331"/>
          </a:xfrm>
          <a:prstGeom prst="rect">
            <a:avLst/>
          </a:prstGeom>
          <a:noFill/>
        </p:spPr>
        <p:txBody>
          <a:bodyPr wrap="none" rtlCol="0">
            <a:spAutoFit/>
          </a:bodyPr>
          <a:lstStyle/>
          <a:p>
            <a:r>
              <a:rPr lang="en-US" sz="3600" b="1" dirty="0">
                <a:latin typeface="+mj-lt"/>
              </a:rPr>
              <a:t>Passive</a:t>
            </a:r>
          </a:p>
        </p:txBody>
      </p:sp>
      <p:sp>
        <p:nvSpPr>
          <p:cNvPr id="101" name="TextBox 100"/>
          <p:cNvSpPr txBox="1"/>
          <p:nvPr/>
        </p:nvSpPr>
        <p:spPr>
          <a:xfrm>
            <a:off x="24827964" y="13619556"/>
            <a:ext cx="7163564" cy="707886"/>
          </a:xfrm>
          <a:prstGeom prst="rect">
            <a:avLst/>
          </a:prstGeom>
          <a:noFill/>
        </p:spPr>
        <p:txBody>
          <a:bodyPr wrap="none" rtlCol="0">
            <a:spAutoFit/>
          </a:bodyPr>
          <a:lstStyle/>
          <a:p>
            <a:r>
              <a:rPr lang="en-US" sz="4000" b="1" dirty="0">
                <a:latin typeface="+mj-lt"/>
              </a:rPr>
              <a:t>Technology Use during Bedtime</a:t>
            </a:r>
          </a:p>
        </p:txBody>
      </p:sp>
      <p:grpSp>
        <p:nvGrpSpPr>
          <p:cNvPr id="164" name="Group 163">
            <a:extLst>
              <a:ext uri="{FF2B5EF4-FFF2-40B4-BE49-F238E27FC236}">
                <a16:creationId xmlns:a16="http://schemas.microsoft.com/office/drawing/2014/main" xmlns="" id="{821C053B-AC0E-4506-BADA-BE2E109300E8}"/>
              </a:ext>
            </a:extLst>
          </p:cNvPr>
          <p:cNvGrpSpPr/>
          <p:nvPr/>
        </p:nvGrpSpPr>
        <p:grpSpPr>
          <a:xfrm>
            <a:off x="20611596" y="12674494"/>
            <a:ext cx="3131354" cy="1023836"/>
            <a:chOff x="14253310" y="14633907"/>
            <a:chExt cx="3131354" cy="1023836"/>
          </a:xfrm>
        </p:grpSpPr>
        <p:pic>
          <p:nvPicPr>
            <p:cNvPr id="165" name="Picture 164">
              <a:extLst>
                <a:ext uri="{FF2B5EF4-FFF2-40B4-BE49-F238E27FC236}">
                  <a16:creationId xmlns:a16="http://schemas.microsoft.com/office/drawing/2014/main" xmlns="" id="{2108119E-3EB5-4172-B415-381DE471D008}"/>
                </a:ext>
              </a:extLst>
            </p:cNvPr>
            <p:cNvPicPr>
              <a:picLocks noChangeAspect="1"/>
            </p:cNvPicPr>
            <p:nvPr/>
          </p:nvPicPr>
          <p:blipFill rotWithShape="1">
            <a:blip r:embed="rId11" cstate="print"/>
            <a:srcRect l="47707" t="95012" r="49806" b="1715"/>
            <a:stretch/>
          </p:blipFill>
          <p:spPr>
            <a:xfrm>
              <a:off x="14378208" y="15163821"/>
              <a:ext cx="338176" cy="323829"/>
            </a:xfrm>
            <a:prstGeom prst="rect">
              <a:avLst/>
            </a:prstGeom>
          </p:spPr>
        </p:pic>
        <p:pic>
          <p:nvPicPr>
            <p:cNvPr id="166" name="Picture 165">
              <a:extLst>
                <a:ext uri="{FF2B5EF4-FFF2-40B4-BE49-F238E27FC236}">
                  <a16:creationId xmlns:a16="http://schemas.microsoft.com/office/drawing/2014/main" xmlns="" id="{0253AAD4-A3D3-4427-A8A9-E4AEAD66ECD6}"/>
                </a:ext>
              </a:extLst>
            </p:cNvPr>
            <p:cNvPicPr>
              <a:picLocks noChangeAspect="1"/>
            </p:cNvPicPr>
            <p:nvPr/>
          </p:nvPicPr>
          <p:blipFill rotWithShape="1">
            <a:blip r:embed="rId11" cstate="print"/>
            <a:srcRect l="32372" t="95154" r="63929" b="1329"/>
            <a:stretch/>
          </p:blipFill>
          <p:spPr>
            <a:xfrm>
              <a:off x="14253310" y="14720665"/>
              <a:ext cx="502820" cy="347886"/>
            </a:xfrm>
            <a:prstGeom prst="rect">
              <a:avLst/>
            </a:prstGeom>
          </p:spPr>
        </p:pic>
        <p:pic>
          <p:nvPicPr>
            <p:cNvPr id="167" name="Picture 166">
              <a:extLst>
                <a:ext uri="{FF2B5EF4-FFF2-40B4-BE49-F238E27FC236}">
                  <a16:creationId xmlns:a16="http://schemas.microsoft.com/office/drawing/2014/main" xmlns="" id="{CFF04011-281B-47FB-A74E-8B54C1380883}"/>
                </a:ext>
              </a:extLst>
            </p:cNvPr>
            <p:cNvPicPr>
              <a:picLocks noChangeAspect="1"/>
            </p:cNvPicPr>
            <p:nvPr/>
          </p:nvPicPr>
          <p:blipFill rotWithShape="1">
            <a:blip r:embed="rId13" cstate="print"/>
            <a:srcRect l="47677" t="94840" r="31799"/>
            <a:stretch/>
          </p:blipFill>
          <p:spPr>
            <a:xfrm>
              <a:off x="14588312" y="15145955"/>
              <a:ext cx="2796352" cy="511788"/>
            </a:xfrm>
            <a:prstGeom prst="rect">
              <a:avLst/>
            </a:prstGeom>
          </p:spPr>
        </p:pic>
        <p:pic>
          <p:nvPicPr>
            <p:cNvPr id="168" name="Picture 167">
              <a:extLst>
                <a:ext uri="{FF2B5EF4-FFF2-40B4-BE49-F238E27FC236}">
                  <a16:creationId xmlns:a16="http://schemas.microsoft.com/office/drawing/2014/main" xmlns="" id="{C4078D7F-9892-4162-A3A8-BB644D109EFD}"/>
                </a:ext>
              </a:extLst>
            </p:cNvPr>
            <p:cNvPicPr>
              <a:picLocks noChangeAspect="1"/>
            </p:cNvPicPr>
            <p:nvPr/>
          </p:nvPicPr>
          <p:blipFill rotWithShape="1">
            <a:blip r:embed="rId13" cstate="print"/>
            <a:srcRect l="32262" t="94279" r="53582" b="363"/>
            <a:stretch/>
          </p:blipFill>
          <p:spPr>
            <a:xfrm>
              <a:off x="14452369" y="14633907"/>
              <a:ext cx="1928797" cy="531403"/>
            </a:xfrm>
            <a:prstGeom prst="rect">
              <a:avLst/>
            </a:prstGeom>
          </p:spPr>
        </p:pic>
      </p:grpSp>
      <p:sp>
        <p:nvSpPr>
          <p:cNvPr id="171" name="TextBox 170">
            <a:extLst>
              <a:ext uri="{FF2B5EF4-FFF2-40B4-BE49-F238E27FC236}">
                <a16:creationId xmlns:a16="http://schemas.microsoft.com/office/drawing/2014/main" xmlns="" id="{ADCFDF16-01E6-4FC7-ABD7-2325250A46F1}"/>
              </a:ext>
            </a:extLst>
          </p:cNvPr>
          <p:cNvSpPr txBox="1"/>
          <p:nvPr/>
        </p:nvSpPr>
        <p:spPr>
          <a:xfrm>
            <a:off x="15525772" y="15735343"/>
            <a:ext cx="5613781" cy="1323439"/>
          </a:xfrm>
          <a:prstGeom prst="rect">
            <a:avLst/>
          </a:prstGeom>
          <a:noFill/>
        </p:spPr>
        <p:txBody>
          <a:bodyPr wrap="square" rtlCol="0">
            <a:spAutoFit/>
          </a:bodyPr>
          <a:lstStyle/>
          <a:p>
            <a:pPr algn="ctr"/>
            <a:r>
              <a:rPr lang="en-US" sz="4000" b="1" dirty="0">
                <a:latin typeface="+mj-lt"/>
              </a:rPr>
              <a:t>Nonwork-Related  Technology Use </a:t>
            </a:r>
          </a:p>
        </p:txBody>
      </p:sp>
      <p:sp>
        <p:nvSpPr>
          <p:cNvPr id="172" name="Text Box 59">
            <a:extLst>
              <a:ext uri="{FF2B5EF4-FFF2-40B4-BE49-F238E27FC236}">
                <a16:creationId xmlns:a16="http://schemas.microsoft.com/office/drawing/2014/main" xmlns="" id="{E7800E73-BC92-4845-909A-28DEE6A87FFE}"/>
              </a:ext>
            </a:extLst>
          </p:cNvPr>
          <p:cNvSpPr txBox="1">
            <a:spLocks noChangeArrowheads="1"/>
          </p:cNvSpPr>
          <p:nvPr/>
        </p:nvSpPr>
        <p:spPr bwMode="auto">
          <a:xfrm>
            <a:off x="14937510" y="5837161"/>
            <a:ext cx="7008090" cy="22415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accent2"/>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lIns="86272" tIns="43135" rIns="86272" bIns="43135">
            <a:spAutoFit/>
          </a:bodyPr>
          <a:lstStyle>
            <a:lvl1pPr eaLnBrk="0" hangingPunct="0">
              <a:defRPr sz="2400">
                <a:solidFill>
                  <a:schemeClr val="tx1"/>
                </a:solidFill>
                <a:latin typeface="Helvetica" pitchFamily="-84" charset="0"/>
                <a:ea typeface="MS PGothic" pitchFamily="34" charset="-128"/>
              </a:defRPr>
            </a:lvl1pPr>
            <a:lvl2pPr marL="742950" indent="-285750" eaLnBrk="0" hangingPunct="0">
              <a:defRPr sz="2400">
                <a:solidFill>
                  <a:schemeClr val="tx1"/>
                </a:solidFill>
                <a:latin typeface="Helvetica" pitchFamily="-84" charset="0"/>
                <a:ea typeface="MS PGothic" pitchFamily="34" charset="-128"/>
              </a:defRPr>
            </a:lvl2pPr>
            <a:lvl3pPr marL="1143000" indent="-228600" eaLnBrk="0" hangingPunct="0">
              <a:defRPr sz="2400">
                <a:solidFill>
                  <a:schemeClr val="tx1"/>
                </a:solidFill>
                <a:latin typeface="Helvetica" pitchFamily="-84" charset="0"/>
                <a:ea typeface="MS PGothic" pitchFamily="34" charset="-128"/>
              </a:defRPr>
            </a:lvl3pPr>
            <a:lvl4pPr marL="1600200" indent="-228600" eaLnBrk="0" hangingPunct="0">
              <a:defRPr sz="2400">
                <a:solidFill>
                  <a:schemeClr val="tx1"/>
                </a:solidFill>
                <a:latin typeface="Helvetica" pitchFamily="-84" charset="0"/>
                <a:ea typeface="MS PGothic" pitchFamily="34" charset="-128"/>
              </a:defRPr>
            </a:lvl4pPr>
            <a:lvl5pPr marL="2057400" indent="-228600" eaLnBrk="0" hangingPunct="0">
              <a:defRPr sz="2400">
                <a:solidFill>
                  <a:schemeClr val="tx1"/>
                </a:solidFill>
                <a:latin typeface="Helvetica" pitchFamily="-84" charset="0"/>
                <a:ea typeface="MS PGothic" pitchFamily="34" charset="-128"/>
              </a:defRPr>
            </a:lvl5pPr>
            <a:lvl6pPr marL="2514600" indent="-228600" eaLnBrk="0" fontAlgn="base" hangingPunct="0">
              <a:spcBef>
                <a:spcPct val="0"/>
              </a:spcBef>
              <a:spcAft>
                <a:spcPct val="0"/>
              </a:spcAft>
              <a:defRPr sz="2400">
                <a:solidFill>
                  <a:schemeClr val="tx1"/>
                </a:solidFill>
                <a:latin typeface="Helvetica" pitchFamily="-84" charset="0"/>
                <a:ea typeface="MS PGothic" pitchFamily="34" charset="-128"/>
              </a:defRPr>
            </a:lvl6pPr>
            <a:lvl7pPr marL="2971800" indent="-228600" eaLnBrk="0" fontAlgn="base" hangingPunct="0">
              <a:spcBef>
                <a:spcPct val="0"/>
              </a:spcBef>
              <a:spcAft>
                <a:spcPct val="0"/>
              </a:spcAft>
              <a:defRPr sz="2400">
                <a:solidFill>
                  <a:schemeClr val="tx1"/>
                </a:solidFill>
                <a:latin typeface="Helvetica" pitchFamily="-84" charset="0"/>
                <a:ea typeface="MS PGothic" pitchFamily="34" charset="-128"/>
              </a:defRPr>
            </a:lvl7pPr>
            <a:lvl8pPr marL="3429000" indent="-228600" eaLnBrk="0" fontAlgn="base" hangingPunct="0">
              <a:spcBef>
                <a:spcPct val="0"/>
              </a:spcBef>
              <a:spcAft>
                <a:spcPct val="0"/>
              </a:spcAft>
              <a:defRPr sz="2400">
                <a:solidFill>
                  <a:schemeClr val="tx1"/>
                </a:solidFill>
                <a:latin typeface="Helvetica" pitchFamily="-84" charset="0"/>
                <a:ea typeface="MS PGothic" pitchFamily="34" charset="-128"/>
              </a:defRPr>
            </a:lvl8pPr>
            <a:lvl9pPr marL="3886200" indent="-228600" eaLnBrk="0" fontAlgn="base" hangingPunct="0">
              <a:spcBef>
                <a:spcPct val="0"/>
              </a:spcBef>
              <a:spcAft>
                <a:spcPct val="0"/>
              </a:spcAft>
              <a:defRPr sz="2400">
                <a:solidFill>
                  <a:schemeClr val="tx1"/>
                </a:solidFill>
                <a:latin typeface="Helvetica" pitchFamily="-84" charset="0"/>
                <a:ea typeface="MS PGothic" pitchFamily="34" charset="-128"/>
              </a:defRPr>
            </a:lvl9pPr>
          </a:lstStyle>
          <a:p>
            <a:pPr algn="ctr" eaLnBrk="1" hangingPunct="1">
              <a:spcBef>
                <a:spcPts val="0"/>
              </a:spcBef>
            </a:pPr>
            <a:r>
              <a:rPr lang="en-US" sz="6000" b="1" dirty="0">
                <a:solidFill>
                  <a:srgbClr val="BC4626"/>
                </a:solidFill>
                <a:latin typeface="Times New Roman" pitchFamily="18" charset="0"/>
                <a:cs typeface="Times New Roman" pitchFamily="18" charset="0"/>
              </a:rPr>
              <a:t>Nonwork-Related </a:t>
            </a:r>
            <a:r>
              <a:rPr lang="en-US" sz="4000" b="1" dirty="0">
                <a:solidFill>
                  <a:srgbClr val="BC4626"/>
                </a:solidFill>
                <a:latin typeface="Times New Roman" pitchFamily="18" charset="0"/>
                <a:cs typeface="Times New Roman" pitchFamily="18" charset="0"/>
              </a:rPr>
              <a:t>technology use is common among both groups.</a:t>
            </a:r>
          </a:p>
        </p:txBody>
      </p:sp>
      <p:sp>
        <p:nvSpPr>
          <p:cNvPr id="173" name="Text Box 63">
            <a:extLst>
              <a:ext uri="{FF2B5EF4-FFF2-40B4-BE49-F238E27FC236}">
                <a16:creationId xmlns:a16="http://schemas.microsoft.com/office/drawing/2014/main" xmlns="" id="{664FC1D9-15A9-47F7-AD84-2111C644B3A6}"/>
              </a:ext>
            </a:extLst>
          </p:cNvPr>
          <p:cNvSpPr txBox="1">
            <a:spLocks noChangeArrowheads="1"/>
          </p:cNvSpPr>
          <p:nvPr/>
        </p:nvSpPr>
        <p:spPr bwMode="auto">
          <a:xfrm>
            <a:off x="14356541" y="8100580"/>
            <a:ext cx="8572119" cy="26724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accent2"/>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lIns="86272" tIns="43135" rIns="86272" bIns="43135">
            <a:spAutoFit/>
          </a:bodyPr>
          <a:lstStyle>
            <a:lvl1pPr eaLnBrk="0" hangingPunct="0">
              <a:defRPr sz="2400">
                <a:solidFill>
                  <a:schemeClr val="tx1"/>
                </a:solidFill>
                <a:latin typeface="Helvetica" pitchFamily="-84" charset="0"/>
                <a:ea typeface="MS PGothic" pitchFamily="34" charset="-128"/>
              </a:defRPr>
            </a:lvl1pPr>
            <a:lvl2pPr marL="742950" indent="-285750" eaLnBrk="0" hangingPunct="0">
              <a:defRPr sz="2400">
                <a:solidFill>
                  <a:schemeClr val="tx1"/>
                </a:solidFill>
                <a:latin typeface="Helvetica" pitchFamily="-84" charset="0"/>
                <a:ea typeface="MS PGothic" pitchFamily="34" charset="-128"/>
              </a:defRPr>
            </a:lvl2pPr>
            <a:lvl3pPr marL="1143000" indent="-228600" eaLnBrk="0" hangingPunct="0">
              <a:defRPr sz="2400">
                <a:solidFill>
                  <a:schemeClr val="tx1"/>
                </a:solidFill>
                <a:latin typeface="Helvetica" pitchFamily="-84" charset="0"/>
                <a:ea typeface="MS PGothic" pitchFamily="34" charset="-128"/>
              </a:defRPr>
            </a:lvl3pPr>
            <a:lvl4pPr marL="1600200" indent="-228600" eaLnBrk="0" hangingPunct="0">
              <a:defRPr sz="2400">
                <a:solidFill>
                  <a:schemeClr val="tx1"/>
                </a:solidFill>
                <a:latin typeface="Helvetica" pitchFamily="-84" charset="0"/>
                <a:ea typeface="MS PGothic" pitchFamily="34" charset="-128"/>
              </a:defRPr>
            </a:lvl4pPr>
            <a:lvl5pPr marL="2057400" indent="-228600" eaLnBrk="0" hangingPunct="0">
              <a:defRPr sz="2400">
                <a:solidFill>
                  <a:schemeClr val="tx1"/>
                </a:solidFill>
                <a:latin typeface="Helvetica" pitchFamily="-84" charset="0"/>
                <a:ea typeface="MS PGothic" pitchFamily="34" charset="-128"/>
              </a:defRPr>
            </a:lvl5pPr>
            <a:lvl6pPr marL="2514600" indent="-228600" eaLnBrk="0" fontAlgn="base" hangingPunct="0">
              <a:spcBef>
                <a:spcPct val="0"/>
              </a:spcBef>
              <a:spcAft>
                <a:spcPct val="0"/>
              </a:spcAft>
              <a:defRPr sz="2400">
                <a:solidFill>
                  <a:schemeClr val="tx1"/>
                </a:solidFill>
                <a:latin typeface="Helvetica" pitchFamily="-84" charset="0"/>
                <a:ea typeface="MS PGothic" pitchFamily="34" charset="-128"/>
              </a:defRPr>
            </a:lvl6pPr>
            <a:lvl7pPr marL="2971800" indent="-228600" eaLnBrk="0" fontAlgn="base" hangingPunct="0">
              <a:spcBef>
                <a:spcPct val="0"/>
              </a:spcBef>
              <a:spcAft>
                <a:spcPct val="0"/>
              </a:spcAft>
              <a:defRPr sz="2400">
                <a:solidFill>
                  <a:schemeClr val="tx1"/>
                </a:solidFill>
                <a:latin typeface="Helvetica" pitchFamily="-84" charset="0"/>
                <a:ea typeface="MS PGothic" pitchFamily="34" charset="-128"/>
              </a:defRPr>
            </a:lvl7pPr>
            <a:lvl8pPr marL="3429000" indent="-228600" eaLnBrk="0" fontAlgn="base" hangingPunct="0">
              <a:spcBef>
                <a:spcPct val="0"/>
              </a:spcBef>
              <a:spcAft>
                <a:spcPct val="0"/>
              </a:spcAft>
              <a:defRPr sz="2400">
                <a:solidFill>
                  <a:schemeClr val="tx1"/>
                </a:solidFill>
                <a:latin typeface="Helvetica" pitchFamily="-84" charset="0"/>
                <a:ea typeface="MS PGothic" pitchFamily="34" charset="-128"/>
              </a:defRPr>
            </a:lvl8pPr>
            <a:lvl9pPr marL="3886200" indent="-228600" eaLnBrk="0" fontAlgn="base" hangingPunct="0">
              <a:spcBef>
                <a:spcPct val="0"/>
              </a:spcBef>
              <a:spcAft>
                <a:spcPct val="0"/>
              </a:spcAft>
              <a:defRPr sz="2400">
                <a:solidFill>
                  <a:schemeClr val="tx1"/>
                </a:solidFill>
                <a:latin typeface="Helvetica" pitchFamily="-84" charset="0"/>
                <a:ea typeface="MS PGothic" pitchFamily="34" charset="-128"/>
              </a:defRPr>
            </a:lvl9pPr>
          </a:lstStyle>
          <a:p>
            <a:pPr eaLnBrk="1" hangingPunct="1">
              <a:spcBef>
                <a:spcPts val="0"/>
              </a:spcBef>
            </a:pPr>
            <a:r>
              <a:rPr lang="en-US" sz="2800" dirty="0">
                <a:latin typeface="Times New Roman" pitchFamily="18" charset="0"/>
                <a:cs typeface="Times New Roman" pitchFamily="18" charset="0"/>
              </a:rPr>
              <a:t>The technology use score assigned for estimated weekly use indicates a minimum average of 1 ½ to 2 hours of nonwork-related technology use per day.  Students reported significantly more weekly nonwork related technology use than faculty/staff </a:t>
            </a:r>
            <a:r>
              <a:rPr lang="en-US" altLang="ja-JP" sz="2800" dirty="0">
                <a:latin typeface="Times New Roman" pitchFamily="18" charset="0"/>
                <a:cs typeface="Times New Roman" pitchFamily="18" charset="0"/>
              </a:rPr>
              <a:t>(</a:t>
            </a:r>
            <a:r>
              <a:rPr lang="en-US" altLang="ja-JP" sz="2800" i="1" dirty="0">
                <a:latin typeface="Times New Roman" pitchFamily="18" charset="0"/>
                <a:cs typeface="Times New Roman" pitchFamily="18" charset="0"/>
              </a:rPr>
              <a:t>t</a:t>
            </a:r>
            <a:r>
              <a:rPr lang="en-US" altLang="ja-JP" sz="2800" dirty="0">
                <a:latin typeface="Times New Roman" pitchFamily="18" charset="0"/>
                <a:cs typeface="Times New Roman" pitchFamily="18" charset="0"/>
              </a:rPr>
              <a:t>(423)=3.97; </a:t>
            </a:r>
            <a:r>
              <a:rPr lang="en-US" altLang="ja-JP" sz="2800" i="1" dirty="0">
                <a:latin typeface="Times New Roman" pitchFamily="18" charset="0"/>
                <a:cs typeface="Times New Roman" pitchFamily="18" charset="0"/>
              </a:rPr>
              <a:t>p</a:t>
            </a:r>
            <a:r>
              <a:rPr lang="en-US" altLang="ja-JP" sz="2800" dirty="0">
                <a:latin typeface="Times New Roman" pitchFamily="18" charset="0"/>
                <a:cs typeface="Times New Roman" pitchFamily="18" charset="0"/>
              </a:rPr>
              <a:t>&lt;.</a:t>
            </a:r>
            <a:r>
              <a:rPr lang="en-US" altLang="ja-JP" sz="2800" dirty="0" smtClean="0">
                <a:latin typeface="Times New Roman" pitchFamily="18" charset="0"/>
                <a:cs typeface="Times New Roman" pitchFamily="18" charset="0"/>
              </a:rPr>
              <a:t>001; </a:t>
            </a:r>
            <a:r>
              <a:rPr lang="en-US" altLang="ja-JP" sz="2800" i="1" dirty="0">
                <a:latin typeface="Times New Roman" pitchFamily="18" charset="0"/>
                <a:cs typeface="Times New Roman" pitchFamily="18" charset="0"/>
              </a:rPr>
              <a:t>d</a:t>
            </a:r>
            <a:r>
              <a:rPr lang="en-US" altLang="ja-JP" sz="2800" dirty="0">
                <a:latin typeface="Times New Roman" pitchFamily="18" charset="0"/>
                <a:cs typeface="Times New Roman" pitchFamily="18" charset="0"/>
              </a:rPr>
              <a:t>=.39). </a:t>
            </a:r>
            <a:endParaRPr lang="en-US" sz="2800" dirty="0">
              <a:latin typeface="Times New Roman" pitchFamily="18" charset="0"/>
              <a:cs typeface="Times New Roman" pitchFamily="18" charset="0"/>
            </a:endParaRPr>
          </a:p>
        </p:txBody>
      </p:sp>
      <p:sp>
        <p:nvSpPr>
          <p:cNvPr id="174" name="TextBox 173">
            <a:extLst>
              <a:ext uri="{FF2B5EF4-FFF2-40B4-BE49-F238E27FC236}">
                <a16:creationId xmlns:a16="http://schemas.microsoft.com/office/drawing/2014/main" xmlns="" id="{B5AC80B4-B366-4F3E-A41C-CF4FBD678595}"/>
              </a:ext>
            </a:extLst>
          </p:cNvPr>
          <p:cNvSpPr txBox="1"/>
          <p:nvPr/>
        </p:nvSpPr>
        <p:spPr>
          <a:xfrm>
            <a:off x="17448392" y="14963735"/>
            <a:ext cx="920445" cy="596638"/>
          </a:xfrm>
          <a:prstGeom prst="rect">
            <a:avLst/>
          </a:prstGeom>
          <a:noFill/>
        </p:spPr>
        <p:txBody>
          <a:bodyPr wrap="none" rtlCol="0">
            <a:spAutoFit/>
          </a:bodyPr>
          <a:lstStyle/>
          <a:p>
            <a:r>
              <a:rPr lang="en-US" sz="3277" b="1" i="1" dirty="0">
                <a:solidFill>
                  <a:schemeClr val="bg1"/>
                </a:solidFill>
                <a:latin typeface="+mj-lt"/>
              </a:rPr>
              <a:t>13.9</a:t>
            </a:r>
            <a:endParaRPr lang="en-US" sz="3277" b="1" dirty="0">
              <a:solidFill>
                <a:schemeClr val="bg1"/>
              </a:solidFill>
              <a:latin typeface="+mj-lt"/>
            </a:endParaRPr>
          </a:p>
        </p:txBody>
      </p:sp>
      <p:sp>
        <p:nvSpPr>
          <p:cNvPr id="175" name="TextBox 174">
            <a:extLst>
              <a:ext uri="{FF2B5EF4-FFF2-40B4-BE49-F238E27FC236}">
                <a16:creationId xmlns:a16="http://schemas.microsoft.com/office/drawing/2014/main" xmlns="" id="{14506D1F-78DA-4EC9-8AC0-953EE9E44890}"/>
              </a:ext>
            </a:extLst>
          </p:cNvPr>
          <p:cNvSpPr txBox="1"/>
          <p:nvPr/>
        </p:nvSpPr>
        <p:spPr>
          <a:xfrm>
            <a:off x="18684592" y="14963735"/>
            <a:ext cx="897233" cy="596638"/>
          </a:xfrm>
          <a:prstGeom prst="rect">
            <a:avLst/>
          </a:prstGeom>
          <a:noFill/>
        </p:spPr>
        <p:txBody>
          <a:bodyPr wrap="none" rtlCol="0">
            <a:spAutoFit/>
          </a:bodyPr>
          <a:lstStyle/>
          <a:p>
            <a:r>
              <a:rPr lang="en-US" sz="3277" b="1" i="1" dirty="0">
                <a:solidFill>
                  <a:schemeClr val="bg1"/>
                </a:solidFill>
                <a:latin typeface="+mj-lt"/>
              </a:rPr>
              <a:t>11.7</a:t>
            </a:r>
            <a:endParaRPr lang="en-US" sz="3277" b="1" dirty="0">
              <a:solidFill>
                <a:schemeClr val="bg1"/>
              </a:solidFill>
              <a:latin typeface="+mj-lt"/>
            </a:endParaRPr>
          </a:p>
        </p:txBody>
      </p:sp>
      <p:sp>
        <p:nvSpPr>
          <p:cNvPr id="176" name="TextBox 175">
            <a:extLst>
              <a:ext uri="{FF2B5EF4-FFF2-40B4-BE49-F238E27FC236}">
                <a16:creationId xmlns:a16="http://schemas.microsoft.com/office/drawing/2014/main" xmlns="" id="{F093EC9F-F930-422C-8FD7-6F1CCE4FD9D7}"/>
              </a:ext>
            </a:extLst>
          </p:cNvPr>
          <p:cNvSpPr txBox="1"/>
          <p:nvPr/>
        </p:nvSpPr>
        <p:spPr>
          <a:xfrm>
            <a:off x="18451527" y="10236034"/>
            <a:ext cx="553357" cy="1231106"/>
          </a:xfrm>
          <a:prstGeom prst="rect">
            <a:avLst/>
          </a:prstGeom>
          <a:noFill/>
        </p:spPr>
        <p:txBody>
          <a:bodyPr wrap="none" rtlCol="0">
            <a:spAutoFit/>
          </a:bodyPr>
          <a:lstStyle/>
          <a:p>
            <a:r>
              <a:rPr lang="en-US" sz="7400" b="1" dirty="0"/>
              <a:t>*</a:t>
            </a:r>
          </a:p>
        </p:txBody>
      </p:sp>
      <p:sp>
        <p:nvSpPr>
          <p:cNvPr id="179" name="Text Box 57">
            <a:extLst>
              <a:ext uri="{FF2B5EF4-FFF2-40B4-BE49-F238E27FC236}">
                <a16:creationId xmlns:a16="http://schemas.microsoft.com/office/drawing/2014/main" xmlns="" id="{0F068F4D-410C-47B4-969D-ED6408C807BB}"/>
              </a:ext>
            </a:extLst>
          </p:cNvPr>
          <p:cNvSpPr txBox="1">
            <a:spLocks noChangeArrowheads="1"/>
          </p:cNvSpPr>
          <p:nvPr/>
        </p:nvSpPr>
        <p:spPr bwMode="auto">
          <a:xfrm>
            <a:off x="33309945" y="16024254"/>
            <a:ext cx="9710617" cy="22415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accent2"/>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lIns="86272" tIns="43135" rIns="86272" bIns="43135">
            <a:spAutoFit/>
          </a:bodyPr>
          <a:lstStyle>
            <a:lvl1pPr eaLnBrk="0" hangingPunct="0">
              <a:defRPr sz="2400">
                <a:solidFill>
                  <a:schemeClr val="tx1"/>
                </a:solidFill>
                <a:latin typeface="Helvetica" pitchFamily="-84" charset="0"/>
                <a:ea typeface="MS PGothic" pitchFamily="34" charset="-128"/>
              </a:defRPr>
            </a:lvl1pPr>
            <a:lvl2pPr marL="742950" indent="-285750" eaLnBrk="0" hangingPunct="0">
              <a:defRPr sz="2400">
                <a:solidFill>
                  <a:schemeClr val="tx1"/>
                </a:solidFill>
                <a:latin typeface="Helvetica" pitchFamily="-84" charset="0"/>
                <a:ea typeface="MS PGothic" pitchFamily="34" charset="-128"/>
              </a:defRPr>
            </a:lvl2pPr>
            <a:lvl3pPr marL="1143000" indent="-228600" eaLnBrk="0" hangingPunct="0">
              <a:defRPr sz="2400">
                <a:solidFill>
                  <a:schemeClr val="tx1"/>
                </a:solidFill>
                <a:latin typeface="Helvetica" pitchFamily="-84" charset="0"/>
                <a:ea typeface="MS PGothic" pitchFamily="34" charset="-128"/>
              </a:defRPr>
            </a:lvl3pPr>
            <a:lvl4pPr marL="1600200" indent="-228600" eaLnBrk="0" hangingPunct="0">
              <a:defRPr sz="2400">
                <a:solidFill>
                  <a:schemeClr val="tx1"/>
                </a:solidFill>
                <a:latin typeface="Helvetica" pitchFamily="-84" charset="0"/>
                <a:ea typeface="MS PGothic" pitchFamily="34" charset="-128"/>
              </a:defRPr>
            </a:lvl4pPr>
            <a:lvl5pPr marL="2057400" indent="-228600" eaLnBrk="0" hangingPunct="0">
              <a:defRPr sz="2400">
                <a:solidFill>
                  <a:schemeClr val="tx1"/>
                </a:solidFill>
                <a:latin typeface="Helvetica" pitchFamily="-84" charset="0"/>
                <a:ea typeface="MS PGothic" pitchFamily="34" charset="-128"/>
              </a:defRPr>
            </a:lvl5pPr>
            <a:lvl6pPr marL="2514600" indent="-228600" eaLnBrk="0" fontAlgn="base" hangingPunct="0">
              <a:spcBef>
                <a:spcPct val="0"/>
              </a:spcBef>
              <a:spcAft>
                <a:spcPct val="0"/>
              </a:spcAft>
              <a:defRPr sz="2400">
                <a:solidFill>
                  <a:schemeClr val="tx1"/>
                </a:solidFill>
                <a:latin typeface="Helvetica" pitchFamily="-84" charset="0"/>
                <a:ea typeface="MS PGothic" pitchFamily="34" charset="-128"/>
              </a:defRPr>
            </a:lvl6pPr>
            <a:lvl7pPr marL="2971800" indent="-228600" eaLnBrk="0" fontAlgn="base" hangingPunct="0">
              <a:spcBef>
                <a:spcPct val="0"/>
              </a:spcBef>
              <a:spcAft>
                <a:spcPct val="0"/>
              </a:spcAft>
              <a:defRPr sz="2400">
                <a:solidFill>
                  <a:schemeClr val="tx1"/>
                </a:solidFill>
                <a:latin typeface="Helvetica" pitchFamily="-84" charset="0"/>
                <a:ea typeface="MS PGothic" pitchFamily="34" charset="-128"/>
              </a:defRPr>
            </a:lvl7pPr>
            <a:lvl8pPr marL="3429000" indent="-228600" eaLnBrk="0" fontAlgn="base" hangingPunct="0">
              <a:spcBef>
                <a:spcPct val="0"/>
              </a:spcBef>
              <a:spcAft>
                <a:spcPct val="0"/>
              </a:spcAft>
              <a:defRPr sz="2400">
                <a:solidFill>
                  <a:schemeClr val="tx1"/>
                </a:solidFill>
                <a:latin typeface="Helvetica" pitchFamily="-84" charset="0"/>
                <a:ea typeface="MS PGothic" pitchFamily="34" charset="-128"/>
              </a:defRPr>
            </a:lvl8pPr>
            <a:lvl9pPr marL="3886200" indent="-228600" eaLnBrk="0" fontAlgn="base" hangingPunct="0">
              <a:spcBef>
                <a:spcPct val="0"/>
              </a:spcBef>
              <a:spcAft>
                <a:spcPct val="0"/>
              </a:spcAft>
              <a:defRPr sz="2400">
                <a:solidFill>
                  <a:schemeClr val="tx1"/>
                </a:solidFill>
                <a:latin typeface="Helvetica" pitchFamily="-84" charset="0"/>
                <a:ea typeface="MS PGothic" pitchFamily="34" charset="-128"/>
              </a:defRPr>
            </a:lvl9pPr>
          </a:lstStyle>
          <a:p>
            <a:pPr eaLnBrk="1" hangingPunct="1">
              <a:spcBef>
                <a:spcPts val="0"/>
              </a:spcBef>
            </a:pPr>
            <a:r>
              <a:rPr lang="en-US" altLang="ja-JP" sz="2800" dirty="0">
                <a:latin typeface="Times New Roman" pitchFamily="18" charset="0"/>
                <a:cs typeface="Times New Roman" pitchFamily="18" charset="0"/>
              </a:rPr>
              <a:t>Passive bedtime social technology use in students was </a:t>
            </a:r>
            <a:r>
              <a:rPr lang="en-US" altLang="ja-JP" sz="2800" dirty="0" smtClean="0">
                <a:latin typeface="Times New Roman" pitchFamily="18" charset="0"/>
                <a:cs typeface="Times New Roman" pitchFamily="18" charset="0"/>
              </a:rPr>
              <a:t>marginally significantly </a:t>
            </a:r>
            <a:r>
              <a:rPr lang="en-US" altLang="ja-JP" sz="2800" dirty="0">
                <a:latin typeface="Times New Roman" pitchFamily="18" charset="0"/>
                <a:cs typeface="Times New Roman" pitchFamily="18" charset="0"/>
              </a:rPr>
              <a:t>correlated with sleepiness (</a:t>
            </a:r>
            <a:r>
              <a:rPr lang="en-US" altLang="ja-JP" sz="2800" i="1" dirty="0">
                <a:latin typeface="Times New Roman" pitchFamily="18" charset="0"/>
                <a:cs typeface="Times New Roman" pitchFamily="18" charset="0"/>
              </a:rPr>
              <a:t>r</a:t>
            </a:r>
            <a:r>
              <a:rPr lang="en-US" altLang="ja-JP" sz="2800" dirty="0">
                <a:latin typeface="Times New Roman" pitchFamily="18" charset="0"/>
                <a:cs typeface="Times New Roman" pitchFamily="18" charset="0"/>
              </a:rPr>
              <a:t>(247)=.111; </a:t>
            </a:r>
            <a:r>
              <a:rPr lang="en-US" altLang="ja-JP" sz="2800" i="1" dirty="0" smtClean="0">
                <a:latin typeface="Times New Roman" pitchFamily="18" charset="0"/>
                <a:cs typeface="Times New Roman" pitchFamily="18" charset="0"/>
              </a:rPr>
              <a:t>p</a:t>
            </a:r>
            <a:r>
              <a:rPr lang="en-US" altLang="ja-JP" sz="2800" dirty="0">
                <a:latin typeface="Times New Roman" pitchFamily="18" charset="0"/>
                <a:cs typeface="Times New Roman" pitchFamily="18" charset="0"/>
              </a:rPr>
              <a:t>=</a:t>
            </a:r>
            <a:r>
              <a:rPr lang="en-US" altLang="ja-JP" sz="2800" dirty="0" smtClean="0">
                <a:latin typeface="Times New Roman" pitchFamily="18" charset="0"/>
                <a:cs typeface="Times New Roman" pitchFamily="18" charset="0"/>
              </a:rPr>
              <a:t>.08), </a:t>
            </a:r>
            <a:r>
              <a:rPr lang="en-US" altLang="ja-JP" sz="2800" dirty="0">
                <a:latin typeface="Times New Roman" pitchFamily="18" charset="0"/>
                <a:cs typeface="Times New Roman" pitchFamily="18" charset="0"/>
              </a:rPr>
              <a:t>but no other sleep outcomes.  Nonwork-related technology use was not related to disrupted sleep outcomes for students nor for faculty and staff (all </a:t>
            </a:r>
            <a:r>
              <a:rPr lang="en-US" altLang="ja-JP" sz="2800" i="1" dirty="0">
                <a:latin typeface="Times New Roman" pitchFamily="18" charset="0"/>
                <a:cs typeface="Times New Roman" pitchFamily="18" charset="0"/>
              </a:rPr>
              <a:t>p</a:t>
            </a:r>
            <a:r>
              <a:rPr lang="en-US" altLang="ja-JP" sz="2800" dirty="0">
                <a:latin typeface="Times New Roman" pitchFamily="18" charset="0"/>
                <a:cs typeface="Times New Roman" pitchFamily="18" charset="0"/>
              </a:rPr>
              <a:t>’s &gt;.19)</a:t>
            </a:r>
            <a:endParaRPr lang="en-US" sz="2800" dirty="0">
              <a:latin typeface="Times New Roman" pitchFamily="18" charset="0"/>
              <a:cs typeface="Times New Roman" pitchFamily="18" charset="0"/>
            </a:endParaRPr>
          </a:p>
        </p:txBody>
      </p:sp>
      <p:pic>
        <p:nvPicPr>
          <p:cNvPr id="28" name="Picture 27">
            <a:extLst>
              <a:ext uri="{FF2B5EF4-FFF2-40B4-BE49-F238E27FC236}">
                <a16:creationId xmlns:a16="http://schemas.microsoft.com/office/drawing/2014/main" xmlns="" id="{3AB58A9B-F59D-4B60-893F-12AABD2735D4}"/>
              </a:ext>
            </a:extLst>
          </p:cNvPr>
          <p:cNvPicPr>
            <a:picLocks noChangeAspect="1"/>
          </p:cNvPicPr>
          <p:nvPr/>
        </p:nvPicPr>
        <p:blipFill>
          <a:blip r:embed="rId14"/>
          <a:stretch>
            <a:fillRect/>
          </a:stretch>
        </p:blipFill>
        <p:spPr>
          <a:xfrm>
            <a:off x="33327870" y="7620956"/>
            <a:ext cx="9674767" cy="8332152"/>
          </a:xfrm>
          <a:prstGeom prst="rect">
            <a:avLst/>
          </a:prstGeom>
        </p:spPr>
      </p:pic>
      <p:sp>
        <p:nvSpPr>
          <p:cNvPr id="180" name="Text Box 32">
            <a:extLst>
              <a:ext uri="{FF2B5EF4-FFF2-40B4-BE49-F238E27FC236}">
                <a16:creationId xmlns:a16="http://schemas.microsoft.com/office/drawing/2014/main" xmlns="" id="{2A934BFC-946B-45E6-A9D7-278546C61B12}"/>
              </a:ext>
            </a:extLst>
          </p:cNvPr>
          <p:cNvSpPr txBox="1">
            <a:spLocks noChangeArrowheads="1"/>
          </p:cNvSpPr>
          <p:nvPr/>
        </p:nvSpPr>
        <p:spPr bwMode="auto">
          <a:xfrm>
            <a:off x="8492550" y="26394348"/>
            <a:ext cx="5323006" cy="2492990"/>
          </a:xfrm>
          <a:prstGeom prst="rect">
            <a:avLst/>
          </a:prstGeom>
          <a:solidFill>
            <a:srgbClr val="F1E6CB"/>
          </a:solidFill>
          <a:ln w="9525">
            <a:solidFill>
              <a:schemeClr val="tx1"/>
            </a:solidFill>
            <a:miter lim="800000"/>
            <a:headEnd/>
            <a:tailEnd/>
          </a:ln>
        </p:spPr>
        <p:txBody>
          <a:bodyPr wrap="square" anchor="ctr">
            <a:spAutoFit/>
          </a:bodyPr>
          <a:lstStyle>
            <a:lvl1pPr defTabSz="4389438">
              <a:spcBef>
                <a:spcPct val="20000"/>
              </a:spcBef>
              <a:buChar char="•"/>
              <a:defRPr sz="15400">
                <a:solidFill>
                  <a:schemeClr val="tx1"/>
                </a:solidFill>
                <a:latin typeface="Arial" panose="020B0604020202020204" pitchFamily="34" charset="0"/>
              </a:defRPr>
            </a:lvl1pPr>
            <a:lvl2pPr marL="742950" indent="-285750" defTabSz="4389438">
              <a:spcBef>
                <a:spcPct val="20000"/>
              </a:spcBef>
              <a:buChar char="–"/>
              <a:defRPr sz="13400">
                <a:solidFill>
                  <a:schemeClr val="tx1"/>
                </a:solidFill>
                <a:latin typeface="Arial" panose="020B0604020202020204" pitchFamily="34" charset="0"/>
              </a:defRPr>
            </a:lvl2pPr>
            <a:lvl3pPr marL="1143000" indent="-228600" defTabSz="4389438">
              <a:spcBef>
                <a:spcPct val="20000"/>
              </a:spcBef>
              <a:buChar char="•"/>
              <a:defRPr sz="11500">
                <a:solidFill>
                  <a:schemeClr val="tx1"/>
                </a:solidFill>
                <a:latin typeface="Arial" panose="020B0604020202020204" pitchFamily="34" charset="0"/>
              </a:defRPr>
            </a:lvl3pPr>
            <a:lvl4pPr marL="1600200" indent="-228600" defTabSz="4389438">
              <a:spcBef>
                <a:spcPct val="20000"/>
              </a:spcBef>
              <a:buChar char="–"/>
              <a:defRPr sz="9600">
                <a:solidFill>
                  <a:schemeClr val="tx1"/>
                </a:solidFill>
                <a:latin typeface="Arial" panose="020B0604020202020204" pitchFamily="34" charset="0"/>
              </a:defRPr>
            </a:lvl4pPr>
            <a:lvl5pPr marL="2057400" indent="-228600" defTabSz="4389438">
              <a:spcBef>
                <a:spcPct val="20000"/>
              </a:spcBef>
              <a:buChar char="»"/>
              <a:defRPr sz="9600">
                <a:solidFill>
                  <a:schemeClr val="tx1"/>
                </a:solidFill>
                <a:latin typeface="Arial" panose="020B0604020202020204" pitchFamily="34" charset="0"/>
              </a:defRPr>
            </a:lvl5pPr>
            <a:lvl6pPr marL="2514600" indent="-228600" defTabSz="4389438" eaLnBrk="0" fontAlgn="base" hangingPunct="0">
              <a:spcBef>
                <a:spcPct val="20000"/>
              </a:spcBef>
              <a:spcAft>
                <a:spcPct val="0"/>
              </a:spcAft>
              <a:buChar char="»"/>
              <a:defRPr sz="9600">
                <a:solidFill>
                  <a:schemeClr val="tx1"/>
                </a:solidFill>
                <a:latin typeface="Arial" panose="020B0604020202020204" pitchFamily="34" charset="0"/>
              </a:defRPr>
            </a:lvl6pPr>
            <a:lvl7pPr marL="2971800" indent="-228600" defTabSz="4389438" eaLnBrk="0" fontAlgn="base" hangingPunct="0">
              <a:spcBef>
                <a:spcPct val="20000"/>
              </a:spcBef>
              <a:spcAft>
                <a:spcPct val="0"/>
              </a:spcAft>
              <a:buChar char="»"/>
              <a:defRPr sz="9600">
                <a:solidFill>
                  <a:schemeClr val="tx1"/>
                </a:solidFill>
                <a:latin typeface="Arial" panose="020B0604020202020204" pitchFamily="34" charset="0"/>
              </a:defRPr>
            </a:lvl7pPr>
            <a:lvl8pPr marL="3429000" indent="-228600" defTabSz="4389438" eaLnBrk="0" fontAlgn="base" hangingPunct="0">
              <a:spcBef>
                <a:spcPct val="20000"/>
              </a:spcBef>
              <a:spcAft>
                <a:spcPct val="0"/>
              </a:spcAft>
              <a:buChar char="»"/>
              <a:defRPr sz="9600">
                <a:solidFill>
                  <a:schemeClr val="tx1"/>
                </a:solidFill>
                <a:latin typeface="Arial" panose="020B0604020202020204" pitchFamily="34" charset="0"/>
              </a:defRPr>
            </a:lvl8pPr>
            <a:lvl9pPr marL="3886200" indent="-228600" defTabSz="4389438" eaLnBrk="0" fontAlgn="base" hangingPunct="0">
              <a:spcBef>
                <a:spcPct val="20000"/>
              </a:spcBef>
              <a:spcAft>
                <a:spcPct val="0"/>
              </a:spcAft>
              <a:buChar char="»"/>
              <a:defRPr sz="9600">
                <a:solidFill>
                  <a:schemeClr val="tx1"/>
                </a:solidFill>
                <a:latin typeface="Arial" panose="020B0604020202020204" pitchFamily="34" charset="0"/>
              </a:defRPr>
            </a:lvl9pPr>
          </a:lstStyle>
          <a:p>
            <a:pPr algn="ctr" eaLnBrk="1" hangingPunct="1">
              <a:spcBef>
                <a:spcPct val="0"/>
              </a:spcBef>
              <a:buFontTx/>
              <a:buNone/>
            </a:pPr>
            <a:r>
              <a:rPr lang="en-US" altLang="en-US" sz="3000" b="1" i="1" dirty="0">
                <a:latin typeface="Times New Roman" panose="02020603050405020304" pitchFamily="18" charset="0"/>
              </a:rPr>
              <a:t>Nonwork-Related Technology Use</a:t>
            </a:r>
            <a:r>
              <a:rPr lang="en-US" altLang="en-US" sz="3000" b="1" dirty="0">
                <a:latin typeface="Times New Roman" panose="02020603050405020304" pitchFamily="18" charset="0"/>
              </a:rPr>
              <a:t>: </a:t>
            </a:r>
          </a:p>
          <a:p>
            <a:pPr algn="ctr" eaLnBrk="1" hangingPunct="1">
              <a:spcBef>
                <a:spcPct val="0"/>
              </a:spcBef>
              <a:buFontTx/>
              <a:buNone/>
            </a:pPr>
            <a:r>
              <a:rPr lang="en-US" altLang="en-US" sz="2400" dirty="0">
                <a:latin typeface="Times New Roman" panose="02020603050405020304" pitchFamily="18" charset="0"/>
              </a:rPr>
              <a:t># of hours per week spent in nonwork related internet, streaming video content, playing electronic games, texting, social networking, video chatting.  </a:t>
            </a:r>
          </a:p>
        </p:txBody>
      </p:sp>
      <p:sp>
        <p:nvSpPr>
          <p:cNvPr id="102" name="Text Box 13">
            <a:extLst>
              <a:ext uri="{FF2B5EF4-FFF2-40B4-BE49-F238E27FC236}">
                <a16:creationId xmlns:a16="http://schemas.microsoft.com/office/drawing/2014/main" xmlns="" id="{5A93CFEE-986A-4074-BB3E-69C1EFCE5A5E}"/>
              </a:ext>
            </a:extLst>
          </p:cNvPr>
          <p:cNvSpPr txBox="1">
            <a:spLocks noChangeArrowheads="1"/>
          </p:cNvSpPr>
          <p:nvPr/>
        </p:nvSpPr>
        <p:spPr bwMode="auto">
          <a:xfrm>
            <a:off x="891264" y="29056249"/>
            <a:ext cx="13098795" cy="14157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defTabSz="1943100">
              <a:spcBef>
                <a:spcPct val="20000"/>
              </a:spcBef>
              <a:buChar char="•"/>
              <a:defRPr sz="15400">
                <a:solidFill>
                  <a:schemeClr val="tx1"/>
                </a:solidFill>
                <a:latin typeface="Arial" panose="020B0604020202020204" pitchFamily="34" charset="0"/>
              </a:defRPr>
            </a:lvl1pPr>
            <a:lvl2pPr marL="742950" indent="-285750" defTabSz="1943100">
              <a:spcBef>
                <a:spcPct val="20000"/>
              </a:spcBef>
              <a:buChar char="–"/>
              <a:defRPr sz="13400">
                <a:solidFill>
                  <a:schemeClr val="tx1"/>
                </a:solidFill>
                <a:latin typeface="Arial" panose="020B0604020202020204" pitchFamily="34" charset="0"/>
              </a:defRPr>
            </a:lvl2pPr>
            <a:lvl3pPr marL="1143000" indent="-228600" defTabSz="1943100">
              <a:spcBef>
                <a:spcPct val="20000"/>
              </a:spcBef>
              <a:buChar char="•"/>
              <a:defRPr sz="11500">
                <a:solidFill>
                  <a:schemeClr val="tx1"/>
                </a:solidFill>
                <a:latin typeface="Arial" panose="020B0604020202020204" pitchFamily="34" charset="0"/>
              </a:defRPr>
            </a:lvl3pPr>
            <a:lvl4pPr marL="1600200" indent="-228600" defTabSz="1943100">
              <a:spcBef>
                <a:spcPct val="20000"/>
              </a:spcBef>
              <a:buChar char="–"/>
              <a:defRPr sz="9600">
                <a:solidFill>
                  <a:schemeClr val="tx1"/>
                </a:solidFill>
                <a:latin typeface="Arial" panose="020B0604020202020204" pitchFamily="34" charset="0"/>
              </a:defRPr>
            </a:lvl4pPr>
            <a:lvl5pPr marL="2057400" indent="-228600" defTabSz="1943100">
              <a:spcBef>
                <a:spcPct val="20000"/>
              </a:spcBef>
              <a:buChar char="»"/>
              <a:defRPr sz="9600">
                <a:solidFill>
                  <a:schemeClr val="tx1"/>
                </a:solidFill>
                <a:latin typeface="Arial" panose="020B0604020202020204" pitchFamily="34" charset="0"/>
              </a:defRPr>
            </a:lvl5pPr>
            <a:lvl6pPr marL="2514600" indent="-228600" defTabSz="1943100" eaLnBrk="0" fontAlgn="base" hangingPunct="0">
              <a:spcBef>
                <a:spcPct val="20000"/>
              </a:spcBef>
              <a:spcAft>
                <a:spcPct val="0"/>
              </a:spcAft>
              <a:buChar char="»"/>
              <a:defRPr sz="9600">
                <a:solidFill>
                  <a:schemeClr val="tx1"/>
                </a:solidFill>
                <a:latin typeface="Arial" panose="020B0604020202020204" pitchFamily="34" charset="0"/>
              </a:defRPr>
            </a:lvl6pPr>
            <a:lvl7pPr marL="2971800" indent="-228600" defTabSz="1943100" eaLnBrk="0" fontAlgn="base" hangingPunct="0">
              <a:spcBef>
                <a:spcPct val="20000"/>
              </a:spcBef>
              <a:spcAft>
                <a:spcPct val="0"/>
              </a:spcAft>
              <a:buChar char="»"/>
              <a:defRPr sz="9600">
                <a:solidFill>
                  <a:schemeClr val="tx1"/>
                </a:solidFill>
                <a:latin typeface="Arial" panose="020B0604020202020204" pitchFamily="34" charset="0"/>
              </a:defRPr>
            </a:lvl7pPr>
            <a:lvl8pPr marL="3429000" indent="-228600" defTabSz="1943100" eaLnBrk="0" fontAlgn="base" hangingPunct="0">
              <a:spcBef>
                <a:spcPct val="20000"/>
              </a:spcBef>
              <a:spcAft>
                <a:spcPct val="0"/>
              </a:spcAft>
              <a:buChar char="»"/>
              <a:defRPr sz="9600">
                <a:solidFill>
                  <a:schemeClr val="tx1"/>
                </a:solidFill>
                <a:latin typeface="Arial" panose="020B0604020202020204" pitchFamily="34" charset="0"/>
              </a:defRPr>
            </a:lvl8pPr>
            <a:lvl9pPr marL="3886200" indent="-228600" defTabSz="1943100" eaLnBrk="0" fontAlgn="base" hangingPunct="0">
              <a:spcBef>
                <a:spcPct val="20000"/>
              </a:spcBef>
              <a:spcAft>
                <a:spcPct val="0"/>
              </a:spcAft>
              <a:buChar char="»"/>
              <a:defRPr sz="9600">
                <a:solidFill>
                  <a:schemeClr val="tx1"/>
                </a:solidFill>
                <a:latin typeface="Arial" panose="020B0604020202020204" pitchFamily="34" charset="0"/>
              </a:defRPr>
            </a:lvl9pPr>
          </a:lstStyle>
          <a:p>
            <a:pPr marL="457200" indent="-457200">
              <a:spcBef>
                <a:spcPct val="0"/>
              </a:spcBef>
            </a:pPr>
            <a:r>
              <a:rPr lang="en-US" altLang="en-US" sz="3000" i="1" dirty="0">
                <a:latin typeface="Times New Roman" panose="02020603050405020304" pitchFamily="18" charset="0"/>
              </a:rPr>
              <a:t>Nonwork-Related Technology Use:</a:t>
            </a:r>
            <a:r>
              <a:rPr lang="en-US" altLang="en-US" sz="3000" dirty="0">
                <a:latin typeface="Times New Roman" panose="02020603050405020304" pitchFamily="18" charset="0"/>
              </a:rPr>
              <a:t>  </a:t>
            </a:r>
            <a:r>
              <a:rPr lang="en-US" altLang="en-US" sz="2800" dirty="0">
                <a:latin typeface="Times New Roman" panose="02020603050405020304" pitchFamily="18" charset="0"/>
              </a:rPr>
              <a:t>Participants categorized their weekly nonwork related time spent (none, &lt;1 hour, 1-2 hours, 3-5 hours, 6-9 hours, 10-19 hours, 20-29 hours, 30-39 hours, 40 or more hours) on each of six technology use activities.  </a:t>
            </a:r>
          </a:p>
        </p:txBody>
      </p:sp>
    </p:spTree>
    <p:extLst>
      <p:ext uri="{BB962C8B-B14F-4D97-AF65-F5344CB8AC3E}">
        <p14:creationId xmlns:p14="http://schemas.microsoft.com/office/powerpoint/2010/main" val="1608749440"/>
      </p:ext>
    </p:extLst>
  </p:cSld>
  <p:clrMapOvr>
    <a:masterClrMapping/>
  </p:clrMapOvr>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24804</TotalTime>
  <Words>1407</Words>
  <Application>Microsoft Office PowerPoint</Application>
  <PresentationFormat>Custom</PresentationFormat>
  <Paragraphs>106</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Default Design</vt:lpstr>
      <vt:lpstr>PowerPoint Presentation</vt:lpstr>
    </vt:vector>
  </TitlesOfParts>
  <Company>Swarthmore College</Company>
  <LinksUpToDate>false</LinksUpToDate>
  <SharedDoc>false</SharedDoc>
  <HyperlinkBase>http://www.swarthmore.edu/NatSci/cpurrin1/posteradvice.htm</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template for scientific posters (Swarthmore College)</dc:title>
  <dc:creator>Colin Purrington</dc:creator>
  <dc:description>Suggestions and gripes to: cpurrin1@swarthmore.edu</dc:description>
  <cp:lastModifiedBy>David</cp:lastModifiedBy>
  <cp:revision>853</cp:revision>
  <cp:lastPrinted>2019-05-07T13:20:31Z</cp:lastPrinted>
  <dcterms:created xsi:type="dcterms:W3CDTF">2000-07-07T15:10:51Z</dcterms:created>
  <dcterms:modified xsi:type="dcterms:W3CDTF">2019-05-24T19:50:55Z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Owner">
    <vt:lpwstr>Colin Purrington</vt:lpwstr>
  </property>
</Properties>
</file>